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44" r:id="rId3"/>
    <p:sldMasterId id="2147483768" r:id="rId4"/>
    <p:sldMasterId id="2147483780" r:id="rId5"/>
    <p:sldMasterId id="2147483816" r:id="rId6"/>
  </p:sldMasterIdLst>
  <p:notesMasterIdLst>
    <p:notesMasterId r:id="rId8"/>
  </p:notesMasterIdLst>
  <p:sldIdLst>
    <p:sldId id="256" r:id="rId7"/>
  </p:sldIdLst>
  <p:sldSz cx="7597775" cy="10440988"/>
  <p:notesSz cx="9939338" cy="14368463"/>
  <p:defaultTextStyle>
    <a:defPPr>
      <a:defRPr lang="ja-JP"/>
    </a:defPPr>
    <a:lvl1pPr marL="0" algn="l" defTabSz="100805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4026" algn="l" defTabSz="100805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08052" algn="l" defTabSz="100805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12078" algn="l" defTabSz="100805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16104" algn="l" defTabSz="100805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20131" algn="l" defTabSz="100805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24156" algn="l" defTabSz="100805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28182" algn="l" defTabSz="100805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32209" algn="l" defTabSz="100805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00CC"/>
    <a:srgbClr val="FF0066"/>
    <a:srgbClr val="FEDAF9"/>
    <a:srgbClr val="00CC66"/>
    <a:srgbClr val="00FF99"/>
    <a:srgbClr val="FF33CC"/>
    <a:srgbClr val="FF99FF"/>
    <a:srgbClr val="808000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888" autoAdjust="0"/>
  </p:normalViewPr>
  <p:slideViewPr>
    <p:cSldViewPr>
      <p:cViewPr>
        <p:scale>
          <a:sx n="100" d="100"/>
          <a:sy n="100" d="100"/>
        </p:scale>
        <p:origin x="-1502" y="2515"/>
      </p:cViewPr>
      <p:guideLst>
        <p:guide orient="horz" pos="3289"/>
        <p:guide pos="2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4307742" cy="718309"/>
          </a:xfrm>
          <a:prstGeom prst="rect">
            <a:avLst/>
          </a:prstGeom>
        </p:spPr>
        <p:txBody>
          <a:bodyPr vert="horz" lIns="132638" tIns="66319" rIns="132638" bIns="66319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282" y="1"/>
            <a:ext cx="4307742" cy="718309"/>
          </a:xfrm>
          <a:prstGeom prst="rect">
            <a:avLst/>
          </a:prstGeom>
        </p:spPr>
        <p:txBody>
          <a:bodyPr vert="horz" lIns="132638" tIns="66319" rIns="132638" bIns="66319" rtlCol="0"/>
          <a:lstStyle>
            <a:lvl1pPr algn="r">
              <a:defRPr sz="1700"/>
            </a:lvl1pPr>
          </a:lstStyle>
          <a:p>
            <a:fld id="{0CA62FF6-D6B1-4DE4-A568-9E237FEA9494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009900" y="1077913"/>
            <a:ext cx="3919538" cy="5386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638" tIns="66319" rIns="132638" bIns="6631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4637" y="6825083"/>
            <a:ext cx="7950077" cy="6464776"/>
          </a:xfrm>
          <a:prstGeom prst="rect">
            <a:avLst/>
          </a:prstGeom>
        </p:spPr>
        <p:txBody>
          <a:bodyPr vert="horz" lIns="132638" tIns="66319" rIns="132638" bIns="6631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6" y="13647860"/>
            <a:ext cx="4307742" cy="718308"/>
          </a:xfrm>
          <a:prstGeom prst="rect">
            <a:avLst/>
          </a:prstGeom>
        </p:spPr>
        <p:txBody>
          <a:bodyPr vert="horz" lIns="132638" tIns="66319" rIns="132638" bIns="66319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282" y="13647860"/>
            <a:ext cx="4307742" cy="718308"/>
          </a:xfrm>
          <a:prstGeom prst="rect">
            <a:avLst/>
          </a:prstGeom>
        </p:spPr>
        <p:txBody>
          <a:bodyPr vert="horz" lIns="132638" tIns="66319" rIns="132638" bIns="66319" rtlCol="0" anchor="b"/>
          <a:lstStyle>
            <a:lvl1pPr algn="r">
              <a:defRPr sz="1700"/>
            </a:lvl1pPr>
          </a:lstStyle>
          <a:p>
            <a:fld id="{6168BA65-9E8F-44DA-BDC9-622DA7AEED1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33" algn="l" defTabSz="9143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00" algn="l" defTabSz="9143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66" algn="l" defTabSz="9143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33" algn="l" defTabSz="9143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999" algn="l" defTabSz="9143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66" algn="l" defTabSz="9143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33" algn="l" defTabSz="9143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3009900" y="1077913"/>
            <a:ext cx="3919538" cy="5386387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8BA65-9E8F-44DA-BDC9-622DA7AEED1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9811" y="2262217"/>
            <a:ext cx="6792946" cy="1423552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29812" y="5000566"/>
            <a:ext cx="6736938" cy="2960696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>
            <a:lvl1pPr marL="0" indent="0" algn="ctr">
              <a:buFontTx/>
              <a:buNone/>
              <a:defRPr sz="310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29813" y="9508067"/>
            <a:ext cx="1772813" cy="725070"/>
          </a:xfrm>
        </p:spPr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528942" y="9508067"/>
            <a:ext cx="2927091" cy="72507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32425" y="9508067"/>
            <a:ext cx="1380749" cy="725070"/>
          </a:xfrm>
        </p:spPr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779053" y="1053771"/>
            <a:ext cx="1394142" cy="756488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95403" y="1053771"/>
            <a:ext cx="4066758" cy="756488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9811" y="2262217"/>
            <a:ext cx="6792946" cy="1423552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29811" y="5000562"/>
            <a:ext cx="6736938" cy="2960696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>
            <a:lvl1pPr marL="0" indent="0" algn="ctr">
              <a:buFontTx/>
              <a:buNone/>
              <a:defRPr sz="310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29813" y="9508067"/>
            <a:ext cx="1772813" cy="725070"/>
          </a:xfrm>
        </p:spPr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528942" y="9508067"/>
            <a:ext cx="2927091" cy="72507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32425" y="9508067"/>
            <a:ext cx="1380749" cy="725070"/>
          </a:xfrm>
        </p:spPr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0274" y="6709308"/>
            <a:ext cx="6458109" cy="2073697"/>
          </a:xfrm>
        </p:spPr>
        <p:txBody>
          <a:bodyPr/>
          <a:lstStyle>
            <a:lvl1pPr algn="l">
              <a:defRPr sz="44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0274" y="4425339"/>
            <a:ext cx="6458109" cy="2283966"/>
          </a:xfrm>
        </p:spPr>
        <p:txBody>
          <a:bodyPr anchor="b"/>
          <a:lstStyle>
            <a:lvl1pPr marL="0" indent="0">
              <a:buNone/>
              <a:defRPr sz="2200"/>
            </a:lvl1pPr>
            <a:lvl2pPr marL="504026" indent="0">
              <a:buNone/>
              <a:defRPr sz="2000"/>
            </a:lvl2pPr>
            <a:lvl3pPr marL="1008052" indent="0">
              <a:buNone/>
              <a:defRPr sz="1800"/>
            </a:lvl3pPr>
            <a:lvl4pPr marL="1512078" indent="0">
              <a:buNone/>
              <a:defRPr sz="1500"/>
            </a:lvl4pPr>
            <a:lvl5pPr marL="2016104" indent="0">
              <a:buNone/>
              <a:defRPr sz="1500"/>
            </a:lvl5pPr>
            <a:lvl6pPr marL="2520131" indent="0">
              <a:buNone/>
              <a:defRPr sz="1500"/>
            </a:lvl6pPr>
            <a:lvl7pPr marL="3024156" indent="0">
              <a:buNone/>
              <a:defRPr sz="1500"/>
            </a:lvl7pPr>
            <a:lvl8pPr marL="3528182" indent="0">
              <a:buNone/>
              <a:defRPr sz="1500"/>
            </a:lvl8pPr>
            <a:lvl9pPr marL="4032209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95406" y="3137130"/>
            <a:ext cx="2729841" cy="548151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42136" y="3137130"/>
            <a:ext cx="2731059" cy="548151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889" y="418126"/>
            <a:ext cx="6837998" cy="174016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9890" y="2337140"/>
            <a:ext cx="3356902" cy="97400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26" indent="0">
              <a:buNone/>
              <a:defRPr sz="2200" b="1"/>
            </a:lvl2pPr>
            <a:lvl3pPr marL="1008052" indent="0">
              <a:buNone/>
              <a:defRPr sz="2000" b="1"/>
            </a:lvl3pPr>
            <a:lvl4pPr marL="1512078" indent="0">
              <a:buNone/>
              <a:defRPr sz="1800" b="1"/>
            </a:lvl4pPr>
            <a:lvl5pPr marL="2016104" indent="0">
              <a:buNone/>
              <a:defRPr sz="1800" b="1"/>
            </a:lvl5pPr>
            <a:lvl6pPr marL="2520131" indent="0">
              <a:buNone/>
              <a:defRPr sz="1800" b="1"/>
            </a:lvl6pPr>
            <a:lvl7pPr marL="3024156" indent="0">
              <a:buNone/>
              <a:defRPr sz="1800" b="1"/>
            </a:lvl7pPr>
            <a:lvl8pPr marL="3528182" indent="0">
              <a:buNone/>
              <a:defRPr sz="1800" b="1"/>
            </a:lvl8pPr>
            <a:lvl9pPr marL="4032209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9890" y="3311148"/>
            <a:ext cx="3356902" cy="60156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59769" y="2337140"/>
            <a:ext cx="3358119" cy="97400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26" indent="0">
              <a:buNone/>
              <a:defRPr sz="2200" b="1"/>
            </a:lvl2pPr>
            <a:lvl3pPr marL="1008052" indent="0">
              <a:buNone/>
              <a:defRPr sz="2000" b="1"/>
            </a:lvl3pPr>
            <a:lvl4pPr marL="1512078" indent="0">
              <a:buNone/>
              <a:defRPr sz="1800" b="1"/>
            </a:lvl4pPr>
            <a:lvl5pPr marL="2016104" indent="0">
              <a:buNone/>
              <a:defRPr sz="1800" b="1"/>
            </a:lvl5pPr>
            <a:lvl6pPr marL="2520131" indent="0">
              <a:buNone/>
              <a:defRPr sz="1800" b="1"/>
            </a:lvl6pPr>
            <a:lvl7pPr marL="3024156" indent="0">
              <a:buNone/>
              <a:defRPr sz="1800" b="1"/>
            </a:lvl7pPr>
            <a:lvl8pPr marL="3528182" indent="0">
              <a:buNone/>
              <a:defRPr sz="1800" b="1"/>
            </a:lvl8pPr>
            <a:lvl9pPr marL="4032209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59769" y="3311148"/>
            <a:ext cx="3358119" cy="60156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890" y="415708"/>
            <a:ext cx="2499717" cy="176916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70926" y="415710"/>
            <a:ext cx="4246962" cy="891109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9890" y="2184878"/>
            <a:ext cx="2499717" cy="7141927"/>
          </a:xfrm>
        </p:spPr>
        <p:txBody>
          <a:bodyPr/>
          <a:lstStyle>
            <a:lvl1pPr marL="0" indent="0">
              <a:buNone/>
              <a:defRPr sz="1500"/>
            </a:lvl1pPr>
            <a:lvl2pPr marL="504026" indent="0">
              <a:buNone/>
              <a:defRPr sz="1300"/>
            </a:lvl2pPr>
            <a:lvl3pPr marL="1008052" indent="0">
              <a:buNone/>
              <a:defRPr sz="1100"/>
            </a:lvl3pPr>
            <a:lvl4pPr marL="1512078" indent="0">
              <a:buNone/>
              <a:defRPr sz="1000"/>
            </a:lvl4pPr>
            <a:lvl5pPr marL="2016104" indent="0">
              <a:buNone/>
              <a:defRPr sz="1000"/>
            </a:lvl5pPr>
            <a:lvl6pPr marL="2520131" indent="0">
              <a:buNone/>
              <a:defRPr sz="1000"/>
            </a:lvl6pPr>
            <a:lvl7pPr marL="3024156" indent="0">
              <a:buNone/>
              <a:defRPr sz="1000"/>
            </a:lvl7pPr>
            <a:lvl8pPr marL="3528182" indent="0">
              <a:buNone/>
              <a:defRPr sz="1000"/>
            </a:lvl8pPr>
            <a:lvl9pPr marL="403220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9117" y="7308692"/>
            <a:ext cx="4558665" cy="86283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9117" y="932923"/>
            <a:ext cx="4558665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04026" indent="0">
              <a:buNone/>
              <a:defRPr sz="3100"/>
            </a:lvl2pPr>
            <a:lvl3pPr marL="1008052" indent="0">
              <a:buNone/>
              <a:defRPr sz="2600"/>
            </a:lvl3pPr>
            <a:lvl4pPr marL="1512078" indent="0">
              <a:buNone/>
              <a:defRPr sz="2200"/>
            </a:lvl4pPr>
            <a:lvl5pPr marL="2016104" indent="0">
              <a:buNone/>
              <a:defRPr sz="2200"/>
            </a:lvl5pPr>
            <a:lvl6pPr marL="2520131" indent="0">
              <a:buNone/>
              <a:defRPr sz="2200"/>
            </a:lvl6pPr>
            <a:lvl7pPr marL="3024156" indent="0">
              <a:buNone/>
              <a:defRPr sz="2200"/>
            </a:lvl7pPr>
            <a:lvl8pPr marL="3528182" indent="0">
              <a:buNone/>
              <a:defRPr sz="2200"/>
            </a:lvl8pPr>
            <a:lvl9pPr marL="4032209" indent="0">
              <a:buNone/>
              <a:defRPr sz="22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9117" y="8171526"/>
            <a:ext cx="4558665" cy="1225366"/>
          </a:xfrm>
        </p:spPr>
        <p:txBody>
          <a:bodyPr/>
          <a:lstStyle>
            <a:lvl1pPr marL="0" indent="0">
              <a:buNone/>
              <a:defRPr sz="1500"/>
            </a:lvl1pPr>
            <a:lvl2pPr marL="504026" indent="0">
              <a:buNone/>
              <a:defRPr sz="1300"/>
            </a:lvl2pPr>
            <a:lvl3pPr marL="1008052" indent="0">
              <a:buNone/>
              <a:defRPr sz="1100"/>
            </a:lvl3pPr>
            <a:lvl4pPr marL="1512078" indent="0">
              <a:buNone/>
              <a:defRPr sz="1000"/>
            </a:lvl4pPr>
            <a:lvl5pPr marL="2016104" indent="0">
              <a:buNone/>
              <a:defRPr sz="1000"/>
            </a:lvl5pPr>
            <a:lvl6pPr marL="2520131" indent="0">
              <a:buNone/>
              <a:defRPr sz="1000"/>
            </a:lvl6pPr>
            <a:lvl7pPr marL="3024156" indent="0">
              <a:buNone/>
              <a:defRPr sz="1000"/>
            </a:lvl7pPr>
            <a:lvl8pPr marL="3528182" indent="0">
              <a:buNone/>
              <a:defRPr sz="1000"/>
            </a:lvl8pPr>
            <a:lvl9pPr marL="403220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779052" y="1053770"/>
            <a:ext cx="1394142" cy="756488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95403" y="1053770"/>
            <a:ext cx="4066758" cy="756488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95404" y="2259800"/>
            <a:ext cx="6461761" cy="2083364"/>
          </a:xfrm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95404" y="4783040"/>
            <a:ext cx="6461761" cy="394679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368932" y="9508069"/>
            <a:ext cx="1772815" cy="725068"/>
          </a:xfrm>
        </p:spPr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528939" y="9508069"/>
            <a:ext cx="2927092" cy="725068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842008" y="9508069"/>
            <a:ext cx="1380750" cy="725068"/>
          </a:xfrm>
        </p:spPr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0273" y="6709304"/>
            <a:ext cx="6458109" cy="2073697"/>
          </a:xfrm>
        </p:spPr>
        <p:txBody>
          <a:bodyPr/>
          <a:lstStyle>
            <a:lvl1pPr algn="l">
              <a:defRPr sz="43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0273" y="4425339"/>
            <a:ext cx="6458109" cy="2283966"/>
          </a:xfrm>
        </p:spPr>
        <p:txBody>
          <a:bodyPr anchor="b"/>
          <a:lstStyle>
            <a:lvl1pPr marL="0" indent="0">
              <a:buNone/>
              <a:defRPr sz="2200"/>
            </a:lvl1pPr>
            <a:lvl2pPr marL="491911" indent="0">
              <a:buNone/>
              <a:defRPr sz="1900"/>
            </a:lvl2pPr>
            <a:lvl3pPr marL="983822" indent="0">
              <a:buNone/>
              <a:defRPr sz="1700"/>
            </a:lvl3pPr>
            <a:lvl4pPr marL="1475734" indent="0">
              <a:buNone/>
              <a:defRPr sz="1500"/>
            </a:lvl4pPr>
            <a:lvl5pPr marL="1967645" indent="0">
              <a:buNone/>
              <a:defRPr sz="1500"/>
            </a:lvl5pPr>
            <a:lvl6pPr marL="2459556" indent="0">
              <a:buNone/>
              <a:defRPr sz="1500"/>
            </a:lvl6pPr>
            <a:lvl7pPr marL="2951467" indent="0">
              <a:buNone/>
              <a:defRPr sz="1500"/>
            </a:lvl7pPr>
            <a:lvl8pPr marL="3443378" indent="0">
              <a:buNone/>
              <a:defRPr sz="1500"/>
            </a:lvl8pPr>
            <a:lvl9pPr marL="3935290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40611" y="3357070"/>
            <a:ext cx="3199832" cy="504164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57332" y="3357070"/>
            <a:ext cx="3199832" cy="504164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890" y="418123"/>
            <a:ext cx="6837997" cy="174016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9888" y="2337139"/>
            <a:ext cx="3356902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1911" indent="0">
              <a:buNone/>
              <a:defRPr sz="2200" b="1"/>
            </a:lvl2pPr>
            <a:lvl3pPr marL="983822" indent="0">
              <a:buNone/>
              <a:defRPr sz="1900" b="1"/>
            </a:lvl3pPr>
            <a:lvl4pPr marL="1475734" indent="0">
              <a:buNone/>
              <a:defRPr sz="1700" b="1"/>
            </a:lvl4pPr>
            <a:lvl5pPr marL="1967645" indent="0">
              <a:buNone/>
              <a:defRPr sz="1700" b="1"/>
            </a:lvl5pPr>
            <a:lvl6pPr marL="2459556" indent="0">
              <a:buNone/>
              <a:defRPr sz="1700" b="1"/>
            </a:lvl6pPr>
            <a:lvl7pPr marL="2951467" indent="0">
              <a:buNone/>
              <a:defRPr sz="1700" b="1"/>
            </a:lvl7pPr>
            <a:lvl8pPr marL="3443378" indent="0">
              <a:buNone/>
              <a:defRPr sz="1700" b="1"/>
            </a:lvl8pPr>
            <a:lvl9pPr marL="3935290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9888" y="3311150"/>
            <a:ext cx="3356902" cy="60156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59769" y="2337139"/>
            <a:ext cx="3358119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1911" indent="0">
              <a:buNone/>
              <a:defRPr sz="2200" b="1"/>
            </a:lvl2pPr>
            <a:lvl3pPr marL="983822" indent="0">
              <a:buNone/>
              <a:defRPr sz="1900" b="1"/>
            </a:lvl3pPr>
            <a:lvl4pPr marL="1475734" indent="0">
              <a:buNone/>
              <a:defRPr sz="1700" b="1"/>
            </a:lvl4pPr>
            <a:lvl5pPr marL="1967645" indent="0">
              <a:buNone/>
              <a:defRPr sz="1700" b="1"/>
            </a:lvl5pPr>
            <a:lvl6pPr marL="2459556" indent="0">
              <a:buNone/>
              <a:defRPr sz="1700" b="1"/>
            </a:lvl6pPr>
            <a:lvl7pPr marL="2951467" indent="0">
              <a:buNone/>
              <a:defRPr sz="1700" b="1"/>
            </a:lvl7pPr>
            <a:lvl8pPr marL="3443378" indent="0">
              <a:buNone/>
              <a:defRPr sz="1700" b="1"/>
            </a:lvl8pPr>
            <a:lvl9pPr marL="3935290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59769" y="3311150"/>
            <a:ext cx="3358119" cy="60156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0274" y="6709309"/>
            <a:ext cx="6458109" cy="2073697"/>
          </a:xfrm>
        </p:spPr>
        <p:txBody>
          <a:bodyPr/>
          <a:lstStyle>
            <a:lvl1pPr algn="l">
              <a:defRPr sz="44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0274" y="4425339"/>
            <a:ext cx="6458109" cy="2283966"/>
          </a:xfrm>
        </p:spPr>
        <p:txBody>
          <a:bodyPr anchor="b"/>
          <a:lstStyle>
            <a:lvl1pPr marL="0" indent="0">
              <a:buNone/>
              <a:defRPr sz="2200"/>
            </a:lvl1pPr>
            <a:lvl2pPr marL="504026" indent="0">
              <a:buNone/>
              <a:defRPr sz="2000"/>
            </a:lvl2pPr>
            <a:lvl3pPr marL="1008052" indent="0">
              <a:buNone/>
              <a:defRPr sz="1800"/>
            </a:lvl3pPr>
            <a:lvl4pPr marL="1512078" indent="0">
              <a:buNone/>
              <a:defRPr sz="1500"/>
            </a:lvl4pPr>
            <a:lvl5pPr marL="2016104" indent="0">
              <a:buNone/>
              <a:defRPr sz="1500"/>
            </a:lvl5pPr>
            <a:lvl6pPr marL="2520131" indent="0">
              <a:buNone/>
              <a:defRPr sz="1500"/>
            </a:lvl6pPr>
            <a:lvl7pPr marL="3024156" indent="0">
              <a:buNone/>
              <a:defRPr sz="1500"/>
            </a:lvl7pPr>
            <a:lvl8pPr marL="3528182" indent="0">
              <a:buNone/>
              <a:defRPr sz="1500"/>
            </a:lvl8pPr>
            <a:lvl9pPr marL="4032209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889" y="415708"/>
            <a:ext cx="2499717" cy="176916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70926" y="415709"/>
            <a:ext cx="4246962" cy="8911093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9889" y="2184874"/>
            <a:ext cx="2499717" cy="7141927"/>
          </a:xfrm>
        </p:spPr>
        <p:txBody>
          <a:bodyPr/>
          <a:lstStyle>
            <a:lvl1pPr marL="0" indent="0">
              <a:buNone/>
              <a:defRPr sz="1500"/>
            </a:lvl1pPr>
            <a:lvl2pPr marL="491911" indent="0">
              <a:buNone/>
              <a:defRPr sz="1300"/>
            </a:lvl2pPr>
            <a:lvl3pPr marL="983822" indent="0">
              <a:buNone/>
              <a:defRPr sz="1100"/>
            </a:lvl3pPr>
            <a:lvl4pPr marL="1475734" indent="0">
              <a:buNone/>
              <a:defRPr sz="1000"/>
            </a:lvl4pPr>
            <a:lvl5pPr marL="1967645" indent="0">
              <a:buNone/>
              <a:defRPr sz="1000"/>
            </a:lvl5pPr>
            <a:lvl6pPr marL="2459556" indent="0">
              <a:buNone/>
              <a:defRPr sz="1000"/>
            </a:lvl6pPr>
            <a:lvl7pPr marL="2951467" indent="0">
              <a:buNone/>
              <a:defRPr sz="1000"/>
            </a:lvl7pPr>
            <a:lvl8pPr marL="3443378" indent="0">
              <a:buNone/>
              <a:defRPr sz="1000"/>
            </a:lvl8pPr>
            <a:lvl9pPr marL="393529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9116" y="7308692"/>
            <a:ext cx="4558665" cy="86283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9116" y="932922"/>
            <a:ext cx="4558665" cy="6264593"/>
          </a:xfrm>
        </p:spPr>
        <p:txBody>
          <a:bodyPr/>
          <a:lstStyle>
            <a:lvl1pPr marL="0" indent="0">
              <a:buNone/>
              <a:defRPr sz="3400"/>
            </a:lvl1pPr>
            <a:lvl2pPr marL="491911" indent="0">
              <a:buNone/>
              <a:defRPr sz="3000"/>
            </a:lvl2pPr>
            <a:lvl3pPr marL="983822" indent="0">
              <a:buNone/>
              <a:defRPr sz="2600"/>
            </a:lvl3pPr>
            <a:lvl4pPr marL="1475734" indent="0">
              <a:buNone/>
              <a:defRPr sz="2200"/>
            </a:lvl4pPr>
            <a:lvl5pPr marL="1967645" indent="0">
              <a:buNone/>
              <a:defRPr sz="2200"/>
            </a:lvl5pPr>
            <a:lvl6pPr marL="2459556" indent="0">
              <a:buNone/>
              <a:defRPr sz="2200"/>
            </a:lvl6pPr>
            <a:lvl7pPr marL="2951467" indent="0">
              <a:buNone/>
              <a:defRPr sz="2200"/>
            </a:lvl7pPr>
            <a:lvl8pPr marL="3443378" indent="0">
              <a:buNone/>
              <a:defRPr sz="2200"/>
            </a:lvl8pPr>
            <a:lvl9pPr marL="3935290" indent="0">
              <a:buNone/>
              <a:defRPr sz="22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9116" y="8171526"/>
            <a:ext cx="4558665" cy="1225366"/>
          </a:xfrm>
        </p:spPr>
        <p:txBody>
          <a:bodyPr/>
          <a:lstStyle>
            <a:lvl1pPr marL="0" indent="0">
              <a:buNone/>
              <a:defRPr sz="1500"/>
            </a:lvl1pPr>
            <a:lvl2pPr marL="491911" indent="0">
              <a:buNone/>
              <a:defRPr sz="1300"/>
            </a:lvl2pPr>
            <a:lvl3pPr marL="983822" indent="0">
              <a:buNone/>
              <a:defRPr sz="1100"/>
            </a:lvl3pPr>
            <a:lvl4pPr marL="1475734" indent="0">
              <a:buNone/>
              <a:defRPr sz="1000"/>
            </a:lvl4pPr>
            <a:lvl5pPr marL="1967645" indent="0">
              <a:buNone/>
              <a:defRPr sz="1000"/>
            </a:lvl5pPr>
            <a:lvl6pPr marL="2459556" indent="0">
              <a:buNone/>
              <a:defRPr sz="1000"/>
            </a:lvl6pPr>
            <a:lvl7pPr marL="2951467" indent="0">
              <a:buNone/>
              <a:defRPr sz="1000"/>
            </a:lvl7pPr>
            <a:lvl8pPr marL="3443378" indent="0">
              <a:buNone/>
              <a:defRPr sz="1000"/>
            </a:lvl8pPr>
            <a:lvl9pPr marL="393529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28027" y="1493644"/>
            <a:ext cx="1629138" cy="6905071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40612" y="1493644"/>
            <a:ext cx="4770526" cy="6905071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95404" y="2259799"/>
            <a:ext cx="6461761" cy="2083364"/>
          </a:xfrm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95404" y="4783038"/>
            <a:ext cx="6461761" cy="394679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368931" y="9508068"/>
            <a:ext cx="1772815" cy="725068"/>
          </a:xfrm>
        </p:spPr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528939" y="9508068"/>
            <a:ext cx="2927092" cy="725068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842007" y="9508068"/>
            <a:ext cx="1380750" cy="725068"/>
          </a:xfrm>
        </p:spPr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0273" y="6709302"/>
            <a:ext cx="6458109" cy="2073697"/>
          </a:xfrm>
        </p:spPr>
        <p:txBody>
          <a:bodyPr/>
          <a:lstStyle>
            <a:lvl1pPr algn="l">
              <a:defRPr sz="43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0273" y="4425338"/>
            <a:ext cx="6458109" cy="2283966"/>
          </a:xfrm>
        </p:spPr>
        <p:txBody>
          <a:bodyPr anchor="b"/>
          <a:lstStyle>
            <a:lvl1pPr marL="0" indent="0">
              <a:buNone/>
              <a:defRPr sz="2200"/>
            </a:lvl1pPr>
            <a:lvl2pPr marL="491947" indent="0">
              <a:buNone/>
              <a:defRPr sz="1900"/>
            </a:lvl2pPr>
            <a:lvl3pPr marL="983894" indent="0">
              <a:buNone/>
              <a:defRPr sz="1700"/>
            </a:lvl3pPr>
            <a:lvl4pPr marL="1475842" indent="0">
              <a:buNone/>
              <a:defRPr sz="1500"/>
            </a:lvl4pPr>
            <a:lvl5pPr marL="1967789" indent="0">
              <a:buNone/>
              <a:defRPr sz="1500"/>
            </a:lvl5pPr>
            <a:lvl6pPr marL="2459736" indent="0">
              <a:buNone/>
              <a:defRPr sz="1500"/>
            </a:lvl6pPr>
            <a:lvl7pPr marL="2951683" indent="0">
              <a:buNone/>
              <a:defRPr sz="1500"/>
            </a:lvl7pPr>
            <a:lvl8pPr marL="3443630" indent="0">
              <a:buNone/>
              <a:defRPr sz="1500"/>
            </a:lvl8pPr>
            <a:lvl9pPr marL="3935578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40611" y="3357070"/>
            <a:ext cx="3199832" cy="504164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57332" y="3357070"/>
            <a:ext cx="3199832" cy="504164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890" y="418123"/>
            <a:ext cx="6837997" cy="174016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9888" y="2337139"/>
            <a:ext cx="3356902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1947" indent="0">
              <a:buNone/>
              <a:defRPr sz="2200" b="1"/>
            </a:lvl2pPr>
            <a:lvl3pPr marL="983894" indent="0">
              <a:buNone/>
              <a:defRPr sz="1900" b="1"/>
            </a:lvl3pPr>
            <a:lvl4pPr marL="1475842" indent="0">
              <a:buNone/>
              <a:defRPr sz="1700" b="1"/>
            </a:lvl4pPr>
            <a:lvl5pPr marL="1967789" indent="0">
              <a:buNone/>
              <a:defRPr sz="1700" b="1"/>
            </a:lvl5pPr>
            <a:lvl6pPr marL="2459736" indent="0">
              <a:buNone/>
              <a:defRPr sz="1700" b="1"/>
            </a:lvl6pPr>
            <a:lvl7pPr marL="2951683" indent="0">
              <a:buNone/>
              <a:defRPr sz="1700" b="1"/>
            </a:lvl7pPr>
            <a:lvl8pPr marL="3443630" indent="0">
              <a:buNone/>
              <a:defRPr sz="1700" b="1"/>
            </a:lvl8pPr>
            <a:lvl9pPr marL="3935578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9888" y="3311148"/>
            <a:ext cx="3356902" cy="60156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59768" y="2337139"/>
            <a:ext cx="3358119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1947" indent="0">
              <a:buNone/>
              <a:defRPr sz="2200" b="1"/>
            </a:lvl2pPr>
            <a:lvl3pPr marL="983894" indent="0">
              <a:buNone/>
              <a:defRPr sz="1900" b="1"/>
            </a:lvl3pPr>
            <a:lvl4pPr marL="1475842" indent="0">
              <a:buNone/>
              <a:defRPr sz="1700" b="1"/>
            </a:lvl4pPr>
            <a:lvl5pPr marL="1967789" indent="0">
              <a:buNone/>
              <a:defRPr sz="1700" b="1"/>
            </a:lvl5pPr>
            <a:lvl6pPr marL="2459736" indent="0">
              <a:buNone/>
              <a:defRPr sz="1700" b="1"/>
            </a:lvl6pPr>
            <a:lvl7pPr marL="2951683" indent="0">
              <a:buNone/>
              <a:defRPr sz="1700" b="1"/>
            </a:lvl7pPr>
            <a:lvl8pPr marL="3443630" indent="0">
              <a:buNone/>
              <a:defRPr sz="1700" b="1"/>
            </a:lvl8pPr>
            <a:lvl9pPr marL="3935578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59768" y="3311148"/>
            <a:ext cx="3358119" cy="60156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95406" y="3137130"/>
            <a:ext cx="2729841" cy="548151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42136" y="3137130"/>
            <a:ext cx="2731059" cy="548151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889" y="415707"/>
            <a:ext cx="2499717" cy="176916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70925" y="415708"/>
            <a:ext cx="4246962" cy="8911093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9889" y="2184874"/>
            <a:ext cx="2499717" cy="7141927"/>
          </a:xfrm>
        </p:spPr>
        <p:txBody>
          <a:bodyPr/>
          <a:lstStyle>
            <a:lvl1pPr marL="0" indent="0">
              <a:buNone/>
              <a:defRPr sz="1500"/>
            </a:lvl1pPr>
            <a:lvl2pPr marL="491947" indent="0">
              <a:buNone/>
              <a:defRPr sz="1300"/>
            </a:lvl2pPr>
            <a:lvl3pPr marL="983894" indent="0">
              <a:buNone/>
              <a:defRPr sz="1100"/>
            </a:lvl3pPr>
            <a:lvl4pPr marL="1475842" indent="0">
              <a:buNone/>
              <a:defRPr sz="1000"/>
            </a:lvl4pPr>
            <a:lvl5pPr marL="1967789" indent="0">
              <a:buNone/>
              <a:defRPr sz="1000"/>
            </a:lvl5pPr>
            <a:lvl6pPr marL="2459736" indent="0">
              <a:buNone/>
              <a:defRPr sz="1000"/>
            </a:lvl6pPr>
            <a:lvl7pPr marL="2951683" indent="0">
              <a:buNone/>
              <a:defRPr sz="1000"/>
            </a:lvl7pPr>
            <a:lvl8pPr marL="3443630" indent="0">
              <a:buNone/>
              <a:defRPr sz="1000"/>
            </a:lvl8pPr>
            <a:lvl9pPr marL="3935578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9116" y="7308692"/>
            <a:ext cx="4558665" cy="86283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9116" y="932922"/>
            <a:ext cx="4558665" cy="6264593"/>
          </a:xfrm>
        </p:spPr>
        <p:txBody>
          <a:bodyPr/>
          <a:lstStyle>
            <a:lvl1pPr marL="0" indent="0">
              <a:buNone/>
              <a:defRPr sz="3400"/>
            </a:lvl1pPr>
            <a:lvl2pPr marL="491947" indent="0">
              <a:buNone/>
              <a:defRPr sz="3000"/>
            </a:lvl2pPr>
            <a:lvl3pPr marL="983894" indent="0">
              <a:buNone/>
              <a:defRPr sz="2600"/>
            </a:lvl3pPr>
            <a:lvl4pPr marL="1475842" indent="0">
              <a:buNone/>
              <a:defRPr sz="2200"/>
            </a:lvl4pPr>
            <a:lvl5pPr marL="1967789" indent="0">
              <a:buNone/>
              <a:defRPr sz="2200"/>
            </a:lvl5pPr>
            <a:lvl6pPr marL="2459736" indent="0">
              <a:buNone/>
              <a:defRPr sz="2200"/>
            </a:lvl6pPr>
            <a:lvl7pPr marL="2951683" indent="0">
              <a:buNone/>
              <a:defRPr sz="2200"/>
            </a:lvl7pPr>
            <a:lvl8pPr marL="3443630" indent="0">
              <a:buNone/>
              <a:defRPr sz="2200"/>
            </a:lvl8pPr>
            <a:lvl9pPr marL="3935578" indent="0">
              <a:buNone/>
              <a:defRPr sz="22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9116" y="8171525"/>
            <a:ext cx="4558665" cy="1225366"/>
          </a:xfrm>
        </p:spPr>
        <p:txBody>
          <a:bodyPr/>
          <a:lstStyle>
            <a:lvl1pPr marL="0" indent="0">
              <a:buNone/>
              <a:defRPr sz="1500"/>
            </a:lvl1pPr>
            <a:lvl2pPr marL="491947" indent="0">
              <a:buNone/>
              <a:defRPr sz="1300"/>
            </a:lvl2pPr>
            <a:lvl3pPr marL="983894" indent="0">
              <a:buNone/>
              <a:defRPr sz="1100"/>
            </a:lvl3pPr>
            <a:lvl4pPr marL="1475842" indent="0">
              <a:buNone/>
              <a:defRPr sz="1000"/>
            </a:lvl4pPr>
            <a:lvl5pPr marL="1967789" indent="0">
              <a:buNone/>
              <a:defRPr sz="1000"/>
            </a:lvl5pPr>
            <a:lvl6pPr marL="2459736" indent="0">
              <a:buNone/>
              <a:defRPr sz="1000"/>
            </a:lvl6pPr>
            <a:lvl7pPr marL="2951683" indent="0">
              <a:buNone/>
              <a:defRPr sz="1000"/>
            </a:lvl7pPr>
            <a:lvl8pPr marL="3443630" indent="0">
              <a:buNone/>
              <a:defRPr sz="1000"/>
            </a:lvl8pPr>
            <a:lvl9pPr marL="3935578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28027" y="1493642"/>
            <a:ext cx="1629138" cy="6905071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40611" y="1493642"/>
            <a:ext cx="4770526" cy="6905071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3161" y="2436230"/>
            <a:ext cx="5886957" cy="162415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3161" y="4292406"/>
            <a:ext cx="4367402" cy="174016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0172" y="6709302"/>
            <a:ext cx="6458109" cy="20736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0172" y="4425337"/>
            <a:ext cx="6458109" cy="228396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063161" y="2436232"/>
            <a:ext cx="2121046" cy="68905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310836" y="2436232"/>
            <a:ext cx="2121046" cy="68905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889" y="418123"/>
            <a:ext cx="6837998" cy="174016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9889" y="2337139"/>
            <a:ext cx="3357003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9889" y="3311147"/>
            <a:ext cx="3357003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59565" y="2337139"/>
            <a:ext cx="3358322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59565" y="3311147"/>
            <a:ext cx="3358322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889" y="418126"/>
            <a:ext cx="6837998" cy="174016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9890" y="2337140"/>
            <a:ext cx="3356902" cy="97400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26" indent="0">
              <a:buNone/>
              <a:defRPr sz="2200" b="1"/>
            </a:lvl2pPr>
            <a:lvl3pPr marL="1008052" indent="0">
              <a:buNone/>
              <a:defRPr sz="2000" b="1"/>
            </a:lvl3pPr>
            <a:lvl4pPr marL="1512078" indent="0">
              <a:buNone/>
              <a:defRPr sz="1800" b="1"/>
            </a:lvl4pPr>
            <a:lvl5pPr marL="2016104" indent="0">
              <a:buNone/>
              <a:defRPr sz="1800" b="1"/>
            </a:lvl5pPr>
            <a:lvl6pPr marL="2520131" indent="0">
              <a:buNone/>
              <a:defRPr sz="1800" b="1"/>
            </a:lvl6pPr>
            <a:lvl7pPr marL="3024156" indent="0">
              <a:buNone/>
              <a:defRPr sz="1800" b="1"/>
            </a:lvl7pPr>
            <a:lvl8pPr marL="3528182" indent="0">
              <a:buNone/>
              <a:defRPr sz="1800" b="1"/>
            </a:lvl8pPr>
            <a:lvl9pPr marL="4032209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9890" y="3311148"/>
            <a:ext cx="3356902" cy="60156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59771" y="2337140"/>
            <a:ext cx="3358119" cy="97400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26" indent="0">
              <a:buNone/>
              <a:defRPr sz="2200" b="1"/>
            </a:lvl2pPr>
            <a:lvl3pPr marL="1008052" indent="0">
              <a:buNone/>
              <a:defRPr sz="2000" b="1"/>
            </a:lvl3pPr>
            <a:lvl4pPr marL="1512078" indent="0">
              <a:buNone/>
              <a:defRPr sz="1800" b="1"/>
            </a:lvl4pPr>
            <a:lvl5pPr marL="2016104" indent="0">
              <a:buNone/>
              <a:defRPr sz="1800" b="1"/>
            </a:lvl5pPr>
            <a:lvl6pPr marL="2520131" indent="0">
              <a:buNone/>
              <a:defRPr sz="1800" b="1"/>
            </a:lvl6pPr>
            <a:lvl7pPr marL="3024156" indent="0">
              <a:buNone/>
              <a:defRPr sz="1800" b="1"/>
            </a:lvl7pPr>
            <a:lvl8pPr marL="3528182" indent="0">
              <a:buNone/>
              <a:defRPr sz="1800" b="1"/>
            </a:lvl8pPr>
            <a:lvl9pPr marL="4032209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59771" y="3311148"/>
            <a:ext cx="3358119" cy="60156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889" y="415706"/>
            <a:ext cx="2499616" cy="1769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70519" y="415707"/>
            <a:ext cx="4247367" cy="89110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9889" y="2184874"/>
            <a:ext cx="2499616" cy="71419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9217" y="7308692"/>
            <a:ext cx="4558665" cy="8628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9217" y="932922"/>
            <a:ext cx="4558665" cy="62645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9217" y="8171524"/>
            <a:ext cx="4558665" cy="12253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79368" y="1044100"/>
            <a:ext cx="1472069" cy="8282701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063161" y="1044100"/>
            <a:ext cx="4289577" cy="8282701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8" name="Picture 8" descr="e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97775" cy="10440988"/>
          </a:xfrm>
          <a:prstGeom prst="rect">
            <a:avLst/>
          </a:prstGeom>
          <a:noFill/>
        </p:spPr>
      </p:pic>
      <p:sp>
        <p:nvSpPr>
          <p:cNvPr id="102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69833" y="3243474"/>
            <a:ext cx="6458109" cy="2238045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39666" y="5916560"/>
            <a:ext cx="5318443" cy="266825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379889" y="9508066"/>
            <a:ext cx="1772814" cy="725069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595907" y="9508066"/>
            <a:ext cx="2405962" cy="725069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445072" y="9508066"/>
            <a:ext cx="1772814" cy="725069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0273" y="6709302"/>
            <a:ext cx="6458109" cy="20736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0273" y="4425337"/>
            <a:ext cx="6458109" cy="228396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80592" y="2436232"/>
            <a:ext cx="2810203" cy="68905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07683" y="2436232"/>
            <a:ext cx="2810203" cy="68905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889" y="418123"/>
            <a:ext cx="6837998" cy="174016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9889" y="2337139"/>
            <a:ext cx="3356902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9889" y="3311147"/>
            <a:ext cx="3356902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59768" y="2337139"/>
            <a:ext cx="3358119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59768" y="3311147"/>
            <a:ext cx="3358119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889" y="415706"/>
            <a:ext cx="2499717" cy="1769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70925" y="415707"/>
            <a:ext cx="4246961" cy="89110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9889" y="2184874"/>
            <a:ext cx="2499717" cy="71419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9116" y="7308692"/>
            <a:ext cx="4558665" cy="8628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9116" y="932922"/>
            <a:ext cx="4558665" cy="62645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9116" y="8171524"/>
            <a:ext cx="4558665" cy="12253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783563" y="418125"/>
            <a:ext cx="1434324" cy="8908676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0592" y="418125"/>
            <a:ext cx="4186082" cy="8908676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890" y="415708"/>
            <a:ext cx="2499717" cy="176916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70926" y="415712"/>
            <a:ext cx="4246962" cy="891109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9890" y="2184881"/>
            <a:ext cx="2499717" cy="7141927"/>
          </a:xfrm>
        </p:spPr>
        <p:txBody>
          <a:bodyPr/>
          <a:lstStyle>
            <a:lvl1pPr marL="0" indent="0">
              <a:buNone/>
              <a:defRPr sz="1500"/>
            </a:lvl1pPr>
            <a:lvl2pPr marL="504026" indent="0">
              <a:buNone/>
              <a:defRPr sz="1300"/>
            </a:lvl2pPr>
            <a:lvl3pPr marL="1008052" indent="0">
              <a:buNone/>
              <a:defRPr sz="1100"/>
            </a:lvl3pPr>
            <a:lvl4pPr marL="1512078" indent="0">
              <a:buNone/>
              <a:defRPr sz="1000"/>
            </a:lvl4pPr>
            <a:lvl5pPr marL="2016104" indent="0">
              <a:buNone/>
              <a:defRPr sz="1000"/>
            </a:lvl5pPr>
            <a:lvl6pPr marL="2520131" indent="0">
              <a:buNone/>
              <a:defRPr sz="1000"/>
            </a:lvl6pPr>
            <a:lvl7pPr marL="3024156" indent="0">
              <a:buNone/>
              <a:defRPr sz="1000"/>
            </a:lvl7pPr>
            <a:lvl8pPr marL="3528182" indent="0">
              <a:buNone/>
              <a:defRPr sz="1000"/>
            </a:lvl8pPr>
            <a:lvl9pPr marL="403220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9117" y="7308692"/>
            <a:ext cx="4558665" cy="86283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9117" y="932923"/>
            <a:ext cx="4558665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04026" indent="0">
              <a:buNone/>
              <a:defRPr sz="3100"/>
            </a:lvl2pPr>
            <a:lvl3pPr marL="1008052" indent="0">
              <a:buNone/>
              <a:defRPr sz="2600"/>
            </a:lvl3pPr>
            <a:lvl4pPr marL="1512078" indent="0">
              <a:buNone/>
              <a:defRPr sz="2200"/>
            </a:lvl4pPr>
            <a:lvl5pPr marL="2016104" indent="0">
              <a:buNone/>
              <a:defRPr sz="2200"/>
            </a:lvl5pPr>
            <a:lvl6pPr marL="2520131" indent="0">
              <a:buNone/>
              <a:defRPr sz="2200"/>
            </a:lvl6pPr>
            <a:lvl7pPr marL="3024156" indent="0">
              <a:buNone/>
              <a:defRPr sz="2200"/>
            </a:lvl7pPr>
            <a:lvl8pPr marL="3528182" indent="0">
              <a:buNone/>
              <a:defRPr sz="2200"/>
            </a:lvl8pPr>
            <a:lvl9pPr marL="4032209" indent="0">
              <a:buNone/>
              <a:defRPr sz="22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9117" y="8171526"/>
            <a:ext cx="4558665" cy="1225366"/>
          </a:xfrm>
        </p:spPr>
        <p:txBody>
          <a:bodyPr/>
          <a:lstStyle>
            <a:lvl1pPr marL="0" indent="0">
              <a:buNone/>
              <a:defRPr sz="1500"/>
            </a:lvl1pPr>
            <a:lvl2pPr marL="504026" indent="0">
              <a:buNone/>
              <a:defRPr sz="1300"/>
            </a:lvl2pPr>
            <a:lvl3pPr marL="1008052" indent="0">
              <a:buNone/>
              <a:defRPr sz="1100"/>
            </a:lvl3pPr>
            <a:lvl4pPr marL="1512078" indent="0">
              <a:buNone/>
              <a:defRPr sz="1000"/>
            </a:lvl4pPr>
            <a:lvl5pPr marL="2016104" indent="0">
              <a:buNone/>
              <a:defRPr sz="1000"/>
            </a:lvl5pPr>
            <a:lvl6pPr marL="2520131" indent="0">
              <a:buNone/>
              <a:defRPr sz="1000"/>
            </a:lvl6pPr>
            <a:lvl7pPr marL="3024156" indent="0">
              <a:buNone/>
              <a:defRPr sz="1000"/>
            </a:lvl7pPr>
            <a:lvl8pPr marL="3528182" indent="0">
              <a:buNone/>
              <a:defRPr sz="1000"/>
            </a:lvl8pPr>
            <a:lvl9pPr marL="403220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95403" y="1053769"/>
            <a:ext cx="5577789" cy="1423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rgbClr val="726B4E"/>
            </a:outerShdw>
          </a:effectLst>
        </p:spPr>
        <p:txBody>
          <a:bodyPr vert="horz" wrap="square" lIns="100806" tIns="50402" rIns="100806" bIns="504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5403" y="3137130"/>
            <a:ext cx="5577789" cy="548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bg1"/>
            </a:outerShdw>
          </a:effectLst>
        </p:spPr>
        <p:txBody>
          <a:bodyPr vert="horz" wrap="square" lIns="100806" tIns="50402" rIns="100806" bIns="504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5405" y="9276045"/>
            <a:ext cx="1772813" cy="72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806" tIns="50402" rIns="100806" bIns="50402" numCol="1" anchor="t" anchorCtr="0" compatLnSpc="1">
            <a:prstTxWarp prst="textNoShape">
              <a:avLst/>
            </a:prstTxWarp>
          </a:bodyPr>
          <a:lstStyle>
            <a:lvl1pPr>
              <a:defRPr sz="1500">
                <a:solidFill>
                  <a:srgbClr val="726B4E"/>
                </a:solidFill>
              </a:defRPr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8523" y="9288130"/>
            <a:ext cx="2430314" cy="72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806" tIns="50402" rIns="100806" bIns="50402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solidFill>
                  <a:srgbClr val="726B4E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45232" y="9288130"/>
            <a:ext cx="1772813" cy="72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806" tIns="50402" rIns="100806" bIns="50402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solidFill>
                  <a:srgbClr val="726B4E"/>
                </a:solidFill>
              </a:defRPr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900" b="1">
          <a:solidFill>
            <a:srgbClr val="C8B9A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900" b="1">
          <a:solidFill>
            <a:srgbClr val="C8B9A4"/>
          </a:solidFill>
          <a:latin typeface="ＭＳ Ｐ明朝" charset="-128"/>
          <a:ea typeface="ＭＳ Ｐ明朝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900" b="1">
          <a:solidFill>
            <a:srgbClr val="C8B9A4"/>
          </a:solidFill>
          <a:latin typeface="ＭＳ Ｐ明朝" charset="-128"/>
          <a:ea typeface="ＭＳ Ｐ明朝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900" b="1">
          <a:solidFill>
            <a:srgbClr val="C8B9A4"/>
          </a:solidFill>
          <a:latin typeface="ＭＳ Ｐ明朝" charset="-128"/>
          <a:ea typeface="ＭＳ Ｐ明朝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900" b="1">
          <a:solidFill>
            <a:srgbClr val="C8B9A4"/>
          </a:solidFill>
          <a:latin typeface="ＭＳ Ｐ明朝" charset="-128"/>
          <a:ea typeface="ＭＳ Ｐ明朝" charset="-128"/>
        </a:defRPr>
      </a:lvl5pPr>
      <a:lvl6pPr marL="504026" algn="l" rtl="0" eaLnBrk="1" fontAlgn="base" hangingPunct="1">
        <a:spcBef>
          <a:spcPct val="0"/>
        </a:spcBef>
        <a:spcAft>
          <a:spcPct val="0"/>
        </a:spcAft>
        <a:defRPr kumimoji="1" sz="4900" b="1">
          <a:solidFill>
            <a:srgbClr val="C8B9A4"/>
          </a:solidFill>
          <a:latin typeface="ＭＳ Ｐ明朝" charset="-128"/>
          <a:ea typeface="ＭＳ Ｐ明朝" charset="-128"/>
        </a:defRPr>
      </a:lvl6pPr>
      <a:lvl7pPr marL="1008052" algn="l" rtl="0" eaLnBrk="1" fontAlgn="base" hangingPunct="1">
        <a:spcBef>
          <a:spcPct val="0"/>
        </a:spcBef>
        <a:spcAft>
          <a:spcPct val="0"/>
        </a:spcAft>
        <a:defRPr kumimoji="1" sz="4900" b="1">
          <a:solidFill>
            <a:srgbClr val="C8B9A4"/>
          </a:solidFill>
          <a:latin typeface="ＭＳ Ｐ明朝" charset="-128"/>
          <a:ea typeface="ＭＳ Ｐ明朝" charset="-128"/>
        </a:defRPr>
      </a:lvl7pPr>
      <a:lvl8pPr marL="1512078" algn="l" rtl="0" eaLnBrk="1" fontAlgn="base" hangingPunct="1">
        <a:spcBef>
          <a:spcPct val="0"/>
        </a:spcBef>
        <a:spcAft>
          <a:spcPct val="0"/>
        </a:spcAft>
        <a:defRPr kumimoji="1" sz="4900" b="1">
          <a:solidFill>
            <a:srgbClr val="C8B9A4"/>
          </a:solidFill>
          <a:latin typeface="ＭＳ Ｐ明朝" charset="-128"/>
          <a:ea typeface="ＭＳ Ｐ明朝" charset="-128"/>
        </a:defRPr>
      </a:lvl8pPr>
      <a:lvl9pPr marL="2016104" algn="l" rtl="0" eaLnBrk="1" fontAlgn="base" hangingPunct="1">
        <a:spcBef>
          <a:spcPct val="0"/>
        </a:spcBef>
        <a:spcAft>
          <a:spcPct val="0"/>
        </a:spcAft>
        <a:defRPr kumimoji="1" sz="4900" b="1">
          <a:solidFill>
            <a:srgbClr val="C8B9A4"/>
          </a:solidFill>
          <a:latin typeface="ＭＳ Ｐ明朝" charset="-128"/>
          <a:ea typeface="ＭＳ Ｐ明朝" charset="-128"/>
        </a:defRPr>
      </a:lvl9pPr>
    </p:titleStyle>
    <p:bodyStyle>
      <a:lvl1pPr marL="672035" indent="-672035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600">
          <a:solidFill>
            <a:srgbClr val="726B4E"/>
          </a:solidFill>
          <a:latin typeface="+mn-lt"/>
          <a:ea typeface="+mn-ea"/>
          <a:cs typeface="+mn-cs"/>
        </a:defRPr>
      </a:lvl1pPr>
      <a:lvl2pPr marL="1092057" indent="-588031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100">
          <a:solidFill>
            <a:srgbClr val="726B4E"/>
          </a:solidFill>
          <a:latin typeface="+mn-lt"/>
          <a:ea typeface="+mn-ea"/>
        </a:defRPr>
      </a:lvl2pPr>
      <a:lvl3pPr marL="1512078" indent="-504026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600">
          <a:solidFill>
            <a:srgbClr val="726B4E"/>
          </a:solidFill>
          <a:latin typeface="+mn-lt"/>
          <a:ea typeface="+mn-ea"/>
        </a:defRPr>
      </a:lvl3pPr>
      <a:lvl4pPr marL="1932100" indent="-420022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726B4E"/>
          </a:solidFill>
          <a:latin typeface="+mn-lt"/>
          <a:ea typeface="+mn-ea"/>
        </a:defRPr>
      </a:lvl4pPr>
      <a:lvl5pPr marL="2436126" indent="-420022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726B4E"/>
          </a:solidFill>
          <a:latin typeface="+mn-lt"/>
          <a:ea typeface="+mn-ea"/>
        </a:defRPr>
      </a:lvl5pPr>
      <a:lvl6pPr marL="2940153" indent="-420022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726B4E"/>
          </a:solidFill>
          <a:latin typeface="+mn-lt"/>
          <a:ea typeface="+mn-ea"/>
        </a:defRPr>
      </a:lvl6pPr>
      <a:lvl7pPr marL="3444179" indent="-420022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726B4E"/>
          </a:solidFill>
          <a:latin typeface="+mn-lt"/>
          <a:ea typeface="+mn-ea"/>
        </a:defRPr>
      </a:lvl7pPr>
      <a:lvl8pPr marL="3948204" indent="-420022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726B4E"/>
          </a:solidFill>
          <a:latin typeface="+mn-lt"/>
          <a:ea typeface="+mn-ea"/>
        </a:defRPr>
      </a:lvl8pPr>
      <a:lvl9pPr marL="4452231" indent="-420022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726B4E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00805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26" algn="l" defTabSz="100805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52" algn="l" defTabSz="100805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78" algn="l" defTabSz="100805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104" algn="l" defTabSz="100805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131" algn="l" defTabSz="100805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56" algn="l" defTabSz="100805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82" algn="l" defTabSz="100805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209" algn="l" defTabSz="100805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95403" y="1053769"/>
            <a:ext cx="5577789" cy="1423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rgbClr val="726B4E"/>
            </a:outerShdw>
          </a:effectLst>
        </p:spPr>
        <p:txBody>
          <a:bodyPr vert="horz" wrap="square" lIns="100806" tIns="50402" rIns="100806" bIns="504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5403" y="3137130"/>
            <a:ext cx="5577789" cy="548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bg1"/>
            </a:outerShdw>
          </a:effectLst>
        </p:spPr>
        <p:txBody>
          <a:bodyPr vert="horz" wrap="square" lIns="100806" tIns="50402" rIns="100806" bIns="504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5405" y="9276045"/>
            <a:ext cx="1772813" cy="72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806" tIns="50402" rIns="100806" bIns="50402" numCol="1" anchor="t" anchorCtr="0" compatLnSpc="1">
            <a:prstTxWarp prst="textNoShape">
              <a:avLst/>
            </a:prstTxWarp>
          </a:bodyPr>
          <a:lstStyle>
            <a:lvl1pPr>
              <a:defRPr sz="1500">
                <a:solidFill>
                  <a:srgbClr val="726B4E"/>
                </a:solidFill>
              </a:defRPr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8523" y="9288130"/>
            <a:ext cx="2430314" cy="72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806" tIns="50402" rIns="100806" bIns="50402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solidFill>
                  <a:srgbClr val="726B4E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45232" y="9288130"/>
            <a:ext cx="1772813" cy="72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806" tIns="50402" rIns="100806" bIns="50402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solidFill>
                  <a:srgbClr val="726B4E"/>
                </a:solidFill>
              </a:defRPr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900" b="1">
          <a:solidFill>
            <a:srgbClr val="C8B9A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900" b="1">
          <a:solidFill>
            <a:srgbClr val="C8B9A4"/>
          </a:solidFill>
          <a:latin typeface="ＭＳ Ｐ明朝" charset="-128"/>
          <a:ea typeface="ＭＳ Ｐ明朝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900" b="1">
          <a:solidFill>
            <a:srgbClr val="C8B9A4"/>
          </a:solidFill>
          <a:latin typeface="ＭＳ Ｐ明朝" charset="-128"/>
          <a:ea typeface="ＭＳ Ｐ明朝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900" b="1">
          <a:solidFill>
            <a:srgbClr val="C8B9A4"/>
          </a:solidFill>
          <a:latin typeface="ＭＳ Ｐ明朝" charset="-128"/>
          <a:ea typeface="ＭＳ Ｐ明朝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900" b="1">
          <a:solidFill>
            <a:srgbClr val="C8B9A4"/>
          </a:solidFill>
          <a:latin typeface="ＭＳ Ｐ明朝" charset="-128"/>
          <a:ea typeface="ＭＳ Ｐ明朝" charset="-128"/>
        </a:defRPr>
      </a:lvl5pPr>
      <a:lvl6pPr marL="504026" algn="l" rtl="0" eaLnBrk="1" fontAlgn="base" hangingPunct="1">
        <a:spcBef>
          <a:spcPct val="0"/>
        </a:spcBef>
        <a:spcAft>
          <a:spcPct val="0"/>
        </a:spcAft>
        <a:defRPr kumimoji="1" sz="4900" b="1">
          <a:solidFill>
            <a:srgbClr val="C8B9A4"/>
          </a:solidFill>
          <a:latin typeface="ＭＳ Ｐ明朝" charset="-128"/>
          <a:ea typeface="ＭＳ Ｐ明朝" charset="-128"/>
        </a:defRPr>
      </a:lvl6pPr>
      <a:lvl7pPr marL="1008052" algn="l" rtl="0" eaLnBrk="1" fontAlgn="base" hangingPunct="1">
        <a:spcBef>
          <a:spcPct val="0"/>
        </a:spcBef>
        <a:spcAft>
          <a:spcPct val="0"/>
        </a:spcAft>
        <a:defRPr kumimoji="1" sz="4900" b="1">
          <a:solidFill>
            <a:srgbClr val="C8B9A4"/>
          </a:solidFill>
          <a:latin typeface="ＭＳ Ｐ明朝" charset="-128"/>
          <a:ea typeface="ＭＳ Ｐ明朝" charset="-128"/>
        </a:defRPr>
      </a:lvl7pPr>
      <a:lvl8pPr marL="1512078" algn="l" rtl="0" eaLnBrk="1" fontAlgn="base" hangingPunct="1">
        <a:spcBef>
          <a:spcPct val="0"/>
        </a:spcBef>
        <a:spcAft>
          <a:spcPct val="0"/>
        </a:spcAft>
        <a:defRPr kumimoji="1" sz="4900" b="1">
          <a:solidFill>
            <a:srgbClr val="C8B9A4"/>
          </a:solidFill>
          <a:latin typeface="ＭＳ Ｐ明朝" charset="-128"/>
          <a:ea typeface="ＭＳ Ｐ明朝" charset="-128"/>
        </a:defRPr>
      </a:lvl8pPr>
      <a:lvl9pPr marL="2016104" algn="l" rtl="0" eaLnBrk="1" fontAlgn="base" hangingPunct="1">
        <a:spcBef>
          <a:spcPct val="0"/>
        </a:spcBef>
        <a:spcAft>
          <a:spcPct val="0"/>
        </a:spcAft>
        <a:defRPr kumimoji="1" sz="4900" b="1">
          <a:solidFill>
            <a:srgbClr val="C8B9A4"/>
          </a:solidFill>
          <a:latin typeface="ＭＳ Ｐ明朝" charset="-128"/>
          <a:ea typeface="ＭＳ Ｐ明朝" charset="-128"/>
        </a:defRPr>
      </a:lvl9pPr>
    </p:titleStyle>
    <p:bodyStyle>
      <a:lvl1pPr marL="672035" indent="-672035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600">
          <a:solidFill>
            <a:srgbClr val="726B4E"/>
          </a:solidFill>
          <a:latin typeface="+mn-lt"/>
          <a:ea typeface="+mn-ea"/>
          <a:cs typeface="+mn-cs"/>
        </a:defRPr>
      </a:lvl1pPr>
      <a:lvl2pPr marL="1092057" indent="-588031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100">
          <a:solidFill>
            <a:srgbClr val="726B4E"/>
          </a:solidFill>
          <a:latin typeface="+mn-lt"/>
          <a:ea typeface="+mn-ea"/>
        </a:defRPr>
      </a:lvl2pPr>
      <a:lvl3pPr marL="1512078" indent="-504026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600">
          <a:solidFill>
            <a:srgbClr val="726B4E"/>
          </a:solidFill>
          <a:latin typeface="+mn-lt"/>
          <a:ea typeface="+mn-ea"/>
        </a:defRPr>
      </a:lvl3pPr>
      <a:lvl4pPr marL="1932100" indent="-420022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726B4E"/>
          </a:solidFill>
          <a:latin typeface="+mn-lt"/>
          <a:ea typeface="+mn-ea"/>
        </a:defRPr>
      </a:lvl4pPr>
      <a:lvl5pPr marL="2436126" indent="-420022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726B4E"/>
          </a:solidFill>
          <a:latin typeface="+mn-lt"/>
          <a:ea typeface="+mn-ea"/>
        </a:defRPr>
      </a:lvl5pPr>
      <a:lvl6pPr marL="2940153" indent="-420022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726B4E"/>
          </a:solidFill>
          <a:latin typeface="+mn-lt"/>
          <a:ea typeface="+mn-ea"/>
        </a:defRPr>
      </a:lvl6pPr>
      <a:lvl7pPr marL="3444179" indent="-420022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726B4E"/>
          </a:solidFill>
          <a:latin typeface="+mn-lt"/>
          <a:ea typeface="+mn-ea"/>
        </a:defRPr>
      </a:lvl7pPr>
      <a:lvl8pPr marL="3948204" indent="-420022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726B4E"/>
          </a:solidFill>
          <a:latin typeface="+mn-lt"/>
          <a:ea typeface="+mn-ea"/>
        </a:defRPr>
      </a:lvl8pPr>
      <a:lvl9pPr marL="4452231" indent="-420022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726B4E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00805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26" algn="l" defTabSz="100805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52" algn="l" defTabSz="100805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78" algn="l" defTabSz="100805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104" algn="l" defTabSz="100805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131" algn="l" defTabSz="100805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56" algn="l" defTabSz="100805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82" algn="l" defTabSz="100805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209" algn="l" defTabSz="100805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40612" y="1493644"/>
            <a:ext cx="6516553" cy="1423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8382" tIns="49191" rIns="98382" bIns="49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0612" y="3357070"/>
            <a:ext cx="6516553" cy="504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8382" tIns="49191" rIns="98382" bIns="49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5018" y="9508069"/>
            <a:ext cx="1772815" cy="72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382" tIns="49191" rIns="98382" bIns="49191" numCol="1" anchor="t" anchorCtr="0" compatLnSpc="1">
            <a:prstTxWarp prst="textNoShape">
              <a:avLst/>
            </a:prstTxWarp>
          </a:bodyPr>
          <a:lstStyle>
            <a:lvl1pPr>
              <a:defRPr sz="1500">
                <a:solidFill>
                  <a:srgbClr val="663300"/>
                </a:solidFill>
              </a:defRPr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3731" y="9508069"/>
            <a:ext cx="2430314" cy="72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382" tIns="49191" rIns="98382" bIns="49191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solidFill>
                  <a:srgbClr val="663300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00022" y="9508069"/>
            <a:ext cx="1772815" cy="72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382" tIns="49191" rIns="98382" bIns="49191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solidFill>
                  <a:srgbClr val="663300"/>
                </a:solidFill>
              </a:defRPr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6633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663300"/>
          </a:solidFill>
          <a:latin typeface="HG丸ｺﾞｼｯｸM-PRO" pitchFamily="50" charset="-128"/>
          <a:ea typeface="HG丸ｺﾞｼｯｸM-PRO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663300"/>
          </a:solidFill>
          <a:latin typeface="HG丸ｺﾞｼｯｸM-PRO" pitchFamily="50" charset="-128"/>
          <a:ea typeface="HG丸ｺﾞｼｯｸM-PRO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663300"/>
          </a:solidFill>
          <a:latin typeface="HG丸ｺﾞｼｯｸM-PRO" pitchFamily="50" charset="-128"/>
          <a:ea typeface="HG丸ｺﾞｼｯｸM-PRO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663300"/>
          </a:solidFill>
          <a:latin typeface="HG丸ｺﾞｼｯｸM-PRO" pitchFamily="50" charset="-128"/>
          <a:ea typeface="HG丸ｺﾞｼｯｸM-PRO" pitchFamily="50" charset="-128"/>
        </a:defRPr>
      </a:lvl5pPr>
      <a:lvl6pPr marL="49191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663300"/>
          </a:solidFill>
          <a:latin typeface="HG丸ｺﾞｼｯｸM-PRO" pitchFamily="50" charset="-128"/>
          <a:ea typeface="HG丸ｺﾞｼｯｸM-PRO" pitchFamily="50" charset="-128"/>
        </a:defRPr>
      </a:lvl6pPr>
      <a:lvl7pPr marL="98382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663300"/>
          </a:solidFill>
          <a:latin typeface="HG丸ｺﾞｼｯｸM-PRO" pitchFamily="50" charset="-128"/>
          <a:ea typeface="HG丸ｺﾞｼｯｸM-PRO" pitchFamily="50" charset="-128"/>
        </a:defRPr>
      </a:lvl7pPr>
      <a:lvl8pPr marL="1475734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663300"/>
          </a:solidFill>
          <a:latin typeface="HG丸ｺﾞｼｯｸM-PRO" pitchFamily="50" charset="-128"/>
          <a:ea typeface="HG丸ｺﾞｼｯｸM-PRO" pitchFamily="50" charset="-128"/>
        </a:defRPr>
      </a:lvl8pPr>
      <a:lvl9pPr marL="1967645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663300"/>
          </a:solidFill>
          <a:latin typeface="HG丸ｺﾞｼｯｸM-PRO" pitchFamily="50" charset="-128"/>
          <a:ea typeface="HG丸ｺﾞｼｯｸM-PRO" pitchFamily="50" charset="-128"/>
        </a:defRPr>
      </a:lvl9pPr>
    </p:titleStyle>
    <p:bodyStyle>
      <a:lvl1pPr marL="368934" indent="-368934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400">
          <a:solidFill>
            <a:srgbClr val="009900"/>
          </a:solidFill>
          <a:latin typeface="+mn-lt"/>
          <a:ea typeface="+mn-ea"/>
          <a:cs typeface="+mn-cs"/>
        </a:defRPr>
      </a:lvl1pPr>
      <a:lvl2pPr marL="799355" indent="-307444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000">
          <a:solidFill>
            <a:srgbClr val="009900"/>
          </a:solidFill>
          <a:latin typeface="+mn-lt"/>
          <a:ea typeface="+mn-ea"/>
        </a:defRPr>
      </a:lvl2pPr>
      <a:lvl3pPr marL="1229778" indent="-245956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600">
          <a:solidFill>
            <a:srgbClr val="009900"/>
          </a:solidFill>
          <a:latin typeface="+mn-lt"/>
          <a:ea typeface="+mn-ea"/>
        </a:defRPr>
      </a:lvl3pPr>
      <a:lvl4pPr marL="1721689" indent="-245956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009900"/>
          </a:solidFill>
          <a:latin typeface="+mn-lt"/>
          <a:ea typeface="+mn-ea"/>
        </a:defRPr>
      </a:lvl4pPr>
      <a:lvl5pPr marL="2213600" indent="-245956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009900"/>
          </a:solidFill>
          <a:latin typeface="+mn-lt"/>
          <a:ea typeface="+mn-ea"/>
        </a:defRPr>
      </a:lvl5pPr>
      <a:lvl6pPr marL="2705512" indent="-245956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009900"/>
          </a:solidFill>
          <a:latin typeface="+mn-lt"/>
          <a:ea typeface="+mn-ea"/>
        </a:defRPr>
      </a:lvl6pPr>
      <a:lvl7pPr marL="3197423" indent="-245956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009900"/>
          </a:solidFill>
          <a:latin typeface="+mn-lt"/>
          <a:ea typeface="+mn-ea"/>
        </a:defRPr>
      </a:lvl7pPr>
      <a:lvl8pPr marL="3689334" indent="-245956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009900"/>
          </a:solidFill>
          <a:latin typeface="+mn-lt"/>
          <a:ea typeface="+mn-ea"/>
        </a:defRPr>
      </a:lvl8pPr>
      <a:lvl9pPr marL="4181245" indent="-245956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0099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838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1911" algn="l" defTabSz="9838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3822" algn="l" defTabSz="9838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5734" algn="l" defTabSz="9838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7645" algn="l" defTabSz="9838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9556" algn="l" defTabSz="9838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51467" algn="l" defTabSz="9838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43378" algn="l" defTabSz="9838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35290" algn="l" defTabSz="9838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40612" y="1493642"/>
            <a:ext cx="6516553" cy="1423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8389" tIns="49195" rIns="98389" bIns="49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0612" y="3357070"/>
            <a:ext cx="6516553" cy="504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8389" tIns="49195" rIns="98389" bIns="49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5018" y="9508068"/>
            <a:ext cx="1772815" cy="72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389" tIns="49195" rIns="98389" bIns="49195" numCol="1" anchor="t" anchorCtr="0" compatLnSpc="1">
            <a:prstTxWarp prst="textNoShape">
              <a:avLst/>
            </a:prstTxWarp>
          </a:bodyPr>
          <a:lstStyle>
            <a:lvl1pPr>
              <a:defRPr sz="1500">
                <a:solidFill>
                  <a:srgbClr val="663300"/>
                </a:solidFill>
              </a:defRPr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3731" y="9508068"/>
            <a:ext cx="2430314" cy="72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389" tIns="49195" rIns="98389" bIns="49195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solidFill>
                  <a:srgbClr val="663300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00022" y="9508068"/>
            <a:ext cx="1772815" cy="72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389" tIns="49195" rIns="98389" bIns="49195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solidFill>
                  <a:srgbClr val="663300"/>
                </a:solidFill>
              </a:defRPr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6633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663300"/>
          </a:solidFill>
          <a:latin typeface="HG丸ｺﾞｼｯｸM-PRO" pitchFamily="50" charset="-128"/>
          <a:ea typeface="HG丸ｺﾞｼｯｸM-PRO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663300"/>
          </a:solidFill>
          <a:latin typeface="HG丸ｺﾞｼｯｸM-PRO" pitchFamily="50" charset="-128"/>
          <a:ea typeface="HG丸ｺﾞｼｯｸM-PRO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663300"/>
          </a:solidFill>
          <a:latin typeface="HG丸ｺﾞｼｯｸM-PRO" pitchFamily="50" charset="-128"/>
          <a:ea typeface="HG丸ｺﾞｼｯｸM-PRO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663300"/>
          </a:solidFill>
          <a:latin typeface="HG丸ｺﾞｼｯｸM-PRO" pitchFamily="50" charset="-128"/>
          <a:ea typeface="HG丸ｺﾞｼｯｸM-PRO" pitchFamily="50" charset="-128"/>
        </a:defRPr>
      </a:lvl5pPr>
      <a:lvl6pPr marL="49194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663300"/>
          </a:solidFill>
          <a:latin typeface="HG丸ｺﾞｼｯｸM-PRO" pitchFamily="50" charset="-128"/>
          <a:ea typeface="HG丸ｺﾞｼｯｸM-PRO" pitchFamily="50" charset="-128"/>
        </a:defRPr>
      </a:lvl6pPr>
      <a:lvl7pPr marL="983894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663300"/>
          </a:solidFill>
          <a:latin typeface="HG丸ｺﾞｼｯｸM-PRO" pitchFamily="50" charset="-128"/>
          <a:ea typeface="HG丸ｺﾞｼｯｸM-PRO" pitchFamily="50" charset="-128"/>
        </a:defRPr>
      </a:lvl7pPr>
      <a:lvl8pPr marL="147584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663300"/>
          </a:solidFill>
          <a:latin typeface="HG丸ｺﾞｼｯｸM-PRO" pitchFamily="50" charset="-128"/>
          <a:ea typeface="HG丸ｺﾞｼｯｸM-PRO" pitchFamily="50" charset="-128"/>
        </a:defRPr>
      </a:lvl8pPr>
      <a:lvl9pPr marL="1967789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663300"/>
          </a:solidFill>
          <a:latin typeface="HG丸ｺﾞｼｯｸM-PRO" pitchFamily="50" charset="-128"/>
          <a:ea typeface="HG丸ｺﾞｼｯｸM-PRO" pitchFamily="50" charset="-128"/>
        </a:defRPr>
      </a:lvl9pPr>
    </p:titleStyle>
    <p:bodyStyle>
      <a:lvl1pPr marL="368960" indent="-36896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400">
          <a:solidFill>
            <a:srgbClr val="009900"/>
          </a:solidFill>
          <a:latin typeface="+mn-lt"/>
          <a:ea typeface="+mn-ea"/>
          <a:cs typeface="+mn-cs"/>
        </a:defRPr>
      </a:lvl1pPr>
      <a:lvl2pPr marL="799414" indent="-307467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000">
          <a:solidFill>
            <a:srgbClr val="009900"/>
          </a:solidFill>
          <a:latin typeface="+mn-lt"/>
          <a:ea typeface="+mn-ea"/>
        </a:defRPr>
      </a:lvl2pPr>
      <a:lvl3pPr marL="1229868" indent="-245974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600">
          <a:solidFill>
            <a:srgbClr val="009900"/>
          </a:solidFill>
          <a:latin typeface="+mn-lt"/>
          <a:ea typeface="+mn-ea"/>
        </a:defRPr>
      </a:lvl3pPr>
      <a:lvl4pPr marL="1721815" indent="-245974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009900"/>
          </a:solidFill>
          <a:latin typeface="+mn-lt"/>
          <a:ea typeface="+mn-ea"/>
        </a:defRPr>
      </a:lvl4pPr>
      <a:lvl5pPr marL="2213762" indent="-245974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009900"/>
          </a:solidFill>
          <a:latin typeface="+mn-lt"/>
          <a:ea typeface="+mn-ea"/>
        </a:defRPr>
      </a:lvl5pPr>
      <a:lvl6pPr marL="2705710" indent="-245974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009900"/>
          </a:solidFill>
          <a:latin typeface="+mn-lt"/>
          <a:ea typeface="+mn-ea"/>
        </a:defRPr>
      </a:lvl6pPr>
      <a:lvl7pPr marL="3197657" indent="-245974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009900"/>
          </a:solidFill>
          <a:latin typeface="+mn-lt"/>
          <a:ea typeface="+mn-ea"/>
        </a:defRPr>
      </a:lvl7pPr>
      <a:lvl8pPr marL="3689604" indent="-245974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009900"/>
          </a:solidFill>
          <a:latin typeface="+mn-lt"/>
          <a:ea typeface="+mn-ea"/>
        </a:defRPr>
      </a:lvl8pPr>
      <a:lvl9pPr marL="4181551" indent="-245974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200">
          <a:solidFill>
            <a:srgbClr val="0099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8389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1947" algn="l" defTabSz="98389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3894" algn="l" defTabSz="98389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5842" algn="l" defTabSz="98389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7789" algn="l" defTabSz="98389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9736" algn="l" defTabSz="98389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51683" algn="l" defTabSz="98389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43630" algn="l" defTabSz="98389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35578" algn="l" defTabSz="98389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3161" y="1044099"/>
            <a:ext cx="5888276" cy="111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3161" y="2436232"/>
            <a:ext cx="4368721" cy="689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9889" y="9788426"/>
            <a:ext cx="1772814" cy="49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+mn-ea"/>
              </a:defRPr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5907" y="9788426"/>
            <a:ext cx="2405962" cy="49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45072" y="9788426"/>
            <a:ext cx="1772814" cy="49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+mn-ea"/>
              </a:defRPr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entury Gothic" pitchFamily="34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entury Gothic" pitchFamily="34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entury Gothic" pitchFamily="34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entury Gothic" pitchFamily="34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entury Gothic" pitchFamily="34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entury Gothic" pitchFamily="34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entury Gothic" pitchFamily="34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entury Gothic" pitchFamily="34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3" name="Picture 7" descr="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597775" cy="10440988"/>
          </a:xfrm>
          <a:prstGeom prst="rect">
            <a:avLst/>
          </a:prstGeom>
          <a:noFill/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0592" y="418123"/>
            <a:ext cx="5737294" cy="1740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0592" y="2436232"/>
            <a:ext cx="5737294" cy="689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80592" y="9508066"/>
            <a:ext cx="1772814" cy="725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FF09386-E547-44B4-8983-DF7A6D0CC771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02110" y="9508066"/>
            <a:ext cx="2405962" cy="725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87216" y="9508066"/>
            <a:ext cx="1430670" cy="725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19CC01-7D48-4E09-8B7C-84B379D70D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rgbClr val="FF66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kumimoji="1" sz="2800">
          <a:solidFill>
            <a:srgbClr val="FF6699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kumimoji="1" sz="2400">
          <a:solidFill>
            <a:srgbClr val="FF6699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◆"/>
        <a:defRPr kumimoji="1" sz="2000">
          <a:solidFill>
            <a:srgbClr val="FF6699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tiff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Relationship Id="rId6" Type="http://schemas.openxmlformats.org/officeDocument/2006/relationships/image" Target="../media/image15.jpeg"/><Relationship Id="rId5" Type="http://schemas.openxmlformats.org/officeDocument/2006/relationships/image" Target="../media/image14.emf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メモ 19"/>
          <p:cNvSpPr/>
          <p:nvPr/>
        </p:nvSpPr>
        <p:spPr>
          <a:xfrm>
            <a:off x="198487" y="395958"/>
            <a:ext cx="7183263" cy="1512168"/>
          </a:xfrm>
          <a:prstGeom prst="foldedCorner">
            <a:avLst>
              <a:gd name="adj" fmla="val 14060"/>
            </a:avLst>
          </a:prstGeom>
          <a:blipFill>
            <a:blip r:embed="rId3" cstate="print"/>
            <a:tile tx="0" ty="0" sx="100000" sy="100000" flip="none" algn="tl"/>
          </a:blipFill>
          <a:ln w="95250"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 anchorCtr="1"/>
          <a:lstStyle/>
          <a:p>
            <a:pPr algn="ctr"/>
            <a:r>
              <a:rPr lang="ja-JP" altLang="en-US" sz="4400" b="1" spc="3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卒業式ﾚﾝﾀﾙはかま</a:t>
            </a:r>
            <a:endParaRPr lang="en-US" altLang="ja-JP" sz="4400" b="1" spc="300" dirty="0" smtClean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4400" b="1" spc="3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合同学内</a:t>
            </a:r>
            <a:r>
              <a:rPr lang="ja-JP" altLang="en-US" sz="4400" b="1" spc="3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展示予約会</a:t>
            </a:r>
            <a:r>
              <a:rPr lang="ja-JP" altLang="en-US" sz="2800" b="1" spc="3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のご案内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8487" y="2124150"/>
            <a:ext cx="7200800" cy="813690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0">
            <a:solidFill>
              <a:srgbClr val="6600CC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100" dirty="0" smtClean="0">
              <a:solidFill>
                <a:schemeClr val="accent6">
                  <a:lumMod val="7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40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場所</a:t>
            </a:r>
            <a:r>
              <a:rPr lang="ja-JP" altLang="en-US" sz="40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5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ウインクあいち</a:t>
            </a:r>
            <a:endParaRPr lang="en-US" altLang="ja-JP" sz="5400" b="1" dirty="0" smtClean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5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5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　８Ｆ　展示室</a:t>
            </a:r>
            <a:endParaRPr lang="en-US" altLang="ja-JP" sz="5400" b="1" dirty="0" smtClean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900" b="1" dirty="0" smtClean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900" b="1" dirty="0" smtClean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40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日時：</a:t>
            </a:r>
            <a:endParaRPr lang="en-US" altLang="ja-JP" sz="4000" b="1" dirty="0" smtClean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40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lang="ja-JP" altLang="en-US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㈰ </a:t>
            </a:r>
            <a:r>
              <a:rPr lang="en-US" altLang="ja-JP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11:00</a:t>
            </a:r>
            <a:r>
              <a:rPr lang="ja-JP" altLang="en-US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19:00</a:t>
            </a:r>
          </a:p>
          <a:p>
            <a:r>
              <a:rPr lang="en-US" altLang="ja-JP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　　　　　　　　　　　　　　　</a:t>
            </a:r>
            <a:r>
              <a:rPr lang="en-US" altLang="ja-JP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(18:00 </a:t>
            </a:r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受付終了</a:t>
            </a:r>
            <a:r>
              <a:rPr lang="en-US" altLang="ja-JP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  <a:p>
            <a:r>
              <a:rPr lang="ja-JP" altLang="en-US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lang="ja-JP" altLang="en-US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lang="ja-JP" altLang="en-US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㈪</a:t>
            </a:r>
            <a:r>
              <a:rPr lang="ja-JP" altLang="en-US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10:00</a:t>
            </a:r>
            <a:r>
              <a:rPr lang="ja-JP" altLang="en-US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en-US" altLang="ja-JP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lang="en-US" altLang="ja-JP" sz="3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:00</a:t>
            </a:r>
            <a:endParaRPr lang="en-US" altLang="ja-JP" sz="3600" b="1" dirty="0" smtClean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　　　　　　　　　　　　　　　</a:t>
            </a:r>
            <a:r>
              <a:rPr lang="en-US" altLang="ja-JP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en-US" altLang="ja-JP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en-US" altLang="ja-JP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en-US" altLang="ja-JP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:00 </a:t>
            </a:r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受付終了</a:t>
            </a:r>
            <a:r>
              <a:rPr lang="en-US" altLang="ja-JP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  <a:p>
            <a:endParaRPr lang="en-US" altLang="ja-JP" sz="1600" b="1" dirty="0" smtClean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600" b="1" dirty="0" smtClean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900" b="1" dirty="0" smtClean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en-US" altLang="ja-JP" sz="1100" b="1" dirty="0" smtClean="0">
              <a:solidFill>
                <a:schemeClr val="accent6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1100" b="1" dirty="0" smtClean="0">
                <a:solidFill>
                  <a:schemeClr val="accent6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kumimoji="1" lang="en-US" altLang="ja-JP" sz="1100" b="1" dirty="0" smtClean="0">
              <a:solidFill>
                <a:schemeClr val="accent6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15383" name="Pictur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63183" y="467966"/>
            <a:ext cx="682834" cy="79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テキスト ボックス 15"/>
          <p:cNvSpPr txBox="1"/>
          <p:nvPr/>
        </p:nvSpPr>
        <p:spPr>
          <a:xfrm>
            <a:off x="1710655" y="0"/>
            <a:ext cx="4374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latin typeface="HG丸ｺﾞｼｯｸM-PRO" pitchFamily="50" charset="-128"/>
                <a:ea typeface="HG丸ｺﾞｼｯｸM-PRO" pitchFamily="50" charset="-128"/>
              </a:rPr>
              <a:t>2016</a:t>
            </a:r>
            <a:r>
              <a:rPr kumimoji="1"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年３月　卒業を迎えられる皆様へ</a:t>
            </a:r>
            <a:endParaRPr kumimoji="1" lang="ja-JP" altLang="en-US" sz="18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7" name="Pictur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503" y="395958"/>
            <a:ext cx="682834" cy="79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テキスト ボックス 20"/>
          <p:cNvSpPr txBox="1"/>
          <p:nvPr/>
        </p:nvSpPr>
        <p:spPr>
          <a:xfrm>
            <a:off x="270495" y="9829006"/>
            <a:ext cx="70567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ご家族もご一緒にどうぞ。皆様</a:t>
            </a:r>
            <a:r>
              <a:rPr kumimoji="1" lang="ja-JP" altLang="en-US" sz="18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のご来場を</a:t>
            </a:r>
            <a:r>
              <a:rPr kumimoji="1" lang="ja-JP" altLang="en-US" sz="18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お待ちしております</a:t>
            </a:r>
            <a:r>
              <a:rPr kumimoji="1" lang="en-US" altLang="ja-JP" sz="1800" b="1" dirty="0" smtClean="0">
                <a:solidFill>
                  <a:schemeClr val="accent6">
                    <a:lumMod val="75000"/>
                  </a:schemeClr>
                </a:solidFill>
              </a:rPr>
              <a:t>(^^)</a:t>
            </a:r>
            <a:endParaRPr lang="en-US" altLang="ja-JP" sz="18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星 7 17"/>
          <p:cNvSpPr/>
          <p:nvPr/>
        </p:nvSpPr>
        <p:spPr>
          <a:xfrm rot="21143799">
            <a:off x="547831" y="3136808"/>
            <a:ext cx="1224136" cy="1008112"/>
          </a:xfrm>
          <a:prstGeom prst="star7">
            <a:avLst/>
          </a:prstGeom>
          <a:solidFill>
            <a:srgbClr val="FEDAF9"/>
          </a:solidFill>
          <a:ln w="254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400" dirty="0" smtClean="0">
                <a:solidFill>
                  <a:srgbClr val="FF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割引</a:t>
            </a:r>
            <a:endParaRPr lang="en-US" altLang="ja-JP" sz="2400" dirty="0" smtClean="0">
              <a:solidFill>
                <a:srgbClr val="FF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1050" dirty="0" smtClean="0">
                <a:solidFill>
                  <a:srgbClr val="FF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あります。</a:t>
            </a:r>
            <a:endParaRPr kumimoji="1" lang="ja-JP" altLang="en-US" sz="1050" dirty="0">
              <a:solidFill>
                <a:srgbClr val="FF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42503" y="8028806"/>
            <a:ext cx="6984776" cy="1728192"/>
            <a:chOff x="216446" y="522164"/>
            <a:chExt cx="14689632" cy="3312368"/>
          </a:xfrm>
        </p:grpSpPr>
        <p:sp>
          <p:nvSpPr>
            <p:cNvPr id="15" name="角丸四角形吹き出し 14"/>
            <p:cNvSpPr/>
            <p:nvPr/>
          </p:nvSpPr>
          <p:spPr>
            <a:xfrm>
              <a:off x="216446" y="666180"/>
              <a:ext cx="4608512" cy="3168352"/>
            </a:xfrm>
            <a:prstGeom prst="wedgeRoundRectCallout">
              <a:avLst>
                <a:gd name="adj1" fmla="val -25721"/>
                <a:gd name="adj2" fmla="val -62325"/>
                <a:gd name="adj3" fmla="val 16667"/>
              </a:avLst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ja-JP" altLang="en-US" sz="14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「着物」と「袴（はかま）」を一緒に</a:t>
              </a:r>
              <a:endParaRPr lang="en-US" altLang="ja-JP" sz="1400" b="1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pPr algn="ctr"/>
              <a:r>
                <a:rPr lang="ja-JP" altLang="en-US" sz="14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ﾚﾝﾀﾙする</a:t>
              </a:r>
              <a:r>
                <a:rPr lang="ja-JP" altLang="en-US" sz="14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と通常料金から</a:t>
              </a:r>
              <a:endParaRPr lang="en-US" altLang="ja-JP" sz="1400" b="1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pPr algn="ctr"/>
              <a:r>
                <a:rPr lang="ja-JP" altLang="en-US" sz="4400" dirty="0" smtClean="0">
                  <a:latin typeface="HGP創英角ﾎﾟｯﾌﾟ体" pitchFamily="50" charset="-128"/>
                  <a:ea typeface="HGP創英角ﾎﾟｯﾌﾟ体" pitchFamily="50" charset="-128"/>
                </a:rPr>
                <a:t>５％</a:t>
              </a:r>
              <a:r>
                <a:rPr lang="ja-JP" altLang="en-US" dirty="0" smtClean="0">
                  <a:latin typeface="HGP創英角ﾎﾟｯﾌﾟ体" pitchFamily="50" charset="-128"/>
                  <a:ea typeface="HGP創英角ﾎﾟｯﾌﾟ体" pitchFamily="50" charset="-128"/>
                </a:rPr>
                <a:t>ＯＦＦ</a:t>
              </a:r>
              <a:endParaRPr lang="ja-JP" altLang="en-US" dirty="0"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23" name="角丸四角形吹き出し 22"/>
            <p:cNvSpPr/>
            <p:nvPr/>
          </p:nvSpPr>
          <p:spPr>
            <a:xfrm>
              <a:off x="4896966" y="594172"/>
              <a:ext cx="4824536" cy="3240360"/>
            </a:xfrm>
            <a:prstGeom prst="wedgeRoundRectCallout">
              <a:avLst>
                <a:gd name="adj1" fmla="val -25721"/>
                <a:gd name="adj2" fmla="val -62325"/>
                <a:gd name="adj3" fmla="val 16667"/>
              </a:avLst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ja-JP" altLang="en-US" sz="2800" dirty="0" smtClean="0">
                  <a:latin typeface="HGP創英角ﾎﾟｯﾌﾟ体" pitchFamily="50" charset="-128"/>
                  <a:ea typeface="HGP創英角ﾎﾟｯﾌﾟ体" pitchFamily="50" charset="-128"/>
                </a:rPr>
                <a:t>早割</a:t>
              </a:r>
              <a:r>
                <a:rPr lang="en-US" altLang="ja-JP" sz="2800" dirty="0" smtClean="0">
                  <a:latin typeface="HGP創英角ﾎﾟｯﾌﾟ体" pitchFamily="50" charset="-128"/>
                  <a:ea typeface="HGP創英角ﾎﾟｯﾌﾟ体" pitchFamily="50" charset="-128"/>
                </a:rPr>
                <a:t>!</a:t>
              </a:r>
            </a:p>
            <a:p>
              <a:pPr algn="ctr"/>
              <a:r>
                <a:rPr lang="en-US" altLang="ja-JP" sz="2800" dirty="0" smtClean="0">
                  <a:latin typeface="HGP創英角ﾎﾟｯﾌﾟ体" pitchFamily="50" charset="-128"/>
                  <a:ea typeface="HGP創英角ﾎﾟｯﾌﾟ体" pitchFamily="50" charset="-128"/>
                </a:rPr>
                <a:t>2,000</a:t>
              </a:r>
              <a:r>
                <a:rPr lang="ja-JP" altLang="en-US" sz="2800" dirty="0" smtClean="0">
                  <a:latin typeface="HGP創英角ﾎﾟｯﾌﾟ体" pitchFamily="50" charset="-128"/>
                  <a:ea typeface="HGP創英角ﾎﾟｯﾌﾟ体" pitchFamily="50" charset="-128"/>
                </a:rPr>
                <a:t>円</a:t>
              </a:r>
              <a:endParaRPr lang="en-US" altLang="ja-JP" sz="2800" dirty="0" smtClean="0">
                <a:latin typeface="+mn-ea"/>
              </a:endParaRPr>
            </a:p>
            <a:p>
              <a:r>
                <a:rPr lang="ja-JP" altLang="en-US" sz="1100" dirty="0" smtClean="0">
                  <a:latin typeface="HGP創英角ﾎﾟｯﾌﾟ体" pitchFamily="50" charset="-128"/>
                  <a:ea typeface="HGP創英角ﾎﾟｯﾌﾟ体" pitchFamily="50" charset="-128"/>
                </a:rPr>
                <a:t>早割対象：</a:t>
              </a:r>
              <a:endParaRPr lang="en-US" altLang="ja-JP" sz="1100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r>
                <a:rPr lang="ja-JP" altLang="en-US" sz="11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＊「着物</a:t>
              </a:r>
              <a:r>
                <a:rPr lang="en-US" altLang="ja-JP" sz="11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+</a:t>
              </a:r>
              <a:r>
                <a:rPr lang="ja-JP" altLang="en-US" sz="11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袴</a:t>
              </a:r>
              <a:r>
                <a:rPr lang="en-US" altLang="ja-JP" sz="11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+</a:t>
              </a:r>
              <a:r>
                <a:rPr lang="ja-JP" altLang="en-US" sz="11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生協ｻﾎﾟｰﾄﾊﾟｯｸ</a:t>
              </a:r>
              <a:r>
                <a:rPr lang="ja-JP" altLang="en-US" sz="11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」</a:t>
              </a:r>
              <a:endParaRPr lang="en-US" altLang="ja-JP" sz="1100" b="1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r>
                <a:rPr lang="ja-JP" altLang="en-US" sz="11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　</a:t>
              </a:r>
              <a:r>
                <a:rPr lang="ja-JP" altLang="en-US" sz="11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　利用</a:t>
              </a:r>
              <a:r>
                <a:rPr lang="ja-JP" altLang="en-US" sz="11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の方</a:t>
              </a:r>
              <a:endParaRPr lang="en-US" altLang="ja-JP" sz="1100" b="1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r>
                <a:rPr lang="ja-JP" altLang="en-US" sz="11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＊</a:t>
              </a:r>
              <a:r>
                <a:rPr lang="en-US" altLang="ja-JP" sz="11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7</a:t>
              </a:r>
              <a:r>
                <a:rPr lang="ja-JP" altLang="en-US" sz="11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月合同展示会でお申込みの方</a:t>
              </a:r>
              <a:endParaRPr lang="en-US" altLang="ja-JP" sz="1100" b="1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endParaRPr lang="ja-JP" altLang="en-US" sz="2300" b="1" dirty="0"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24" name="角丸四角形吹き出し 23"/>
            <p:cNvSpPr/>
            <p:nvPr/>
          </p:nvSpPr>
          <p:spPr>
            <a:xfrm>
              <a:off x="9865518" y="522164"/>
              <a:ext cx="5040560" cy="3312368"/>
            </a:xfrm>
            <a:prstGeom prst="wedgeRoundRectCallout">
              <a:avLst>
                <a:gd name="adj1" fmla="val -25721"/>
                <a:gd name="adj2" fmla="val -62325"/>
                <a:gd name="adj3" fmla="val 16667"/>
              </a:avLst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ja-JP" altLang="en-US" sz="1400" dirty="0" smtClean="0">
                  <a:latin typeface="HGP創英角ﾎﾟｯﾌﾟ体" pitchFamily="50" charset="-128"/>
                  <a:ea typeface="HGP創英角ﾎﾟｯﾌﾟ体" pitchFamily="50" charset="-128"/>
                </a:rPr>
                <a:t>生協ｻﾎﾟｰﾄﾊﾟｯｸ</a:t>
              </a:r>
              <a:endParaRPr lang="en-US" altLang="ja-JP" sz="1400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pPr algn="ctr"/>
              <a:r>
                <a:rPr lang="en-US" altLang="ja-JP" sz="2800" dirty="0" smtClean="0">
                  <a:latin typeface="HGP創英角ﾎﾟｯﾌﾟ体" pitchFamily="50" charset="-128"/>
                  <a:ea typeface="HGP創英角ﾎﾟｯﾌﾟ体" pitchFamily="50" charset="-128"/>
                </a:rPr>
                <a:t>30,650</a:t>
              </a:r>
              <a:r>
                <a:rPr lang="ja-JP" altLang="en-US" sz="2800" dirty="0" smtClean="0">
                  <a:latin typeface="HGP創英角ﾎﾟｯﾌﾟ体" pitchFamily="50" charset="-128"/>
                  <a:ea typeface="HGP創英角ﾎﾟｯﾌﾟ体" pitchFamily="50" charset="-128"/>
                </a:rPr>
                <a:t>円</a:t>
              </a:r>
              <a:endParaRPr lang="en-US" altLang="ja-JP" sz="2800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r>
                <a:rPr lang="ja-JP" altLang="en-US" sz="900" dirty="0" smtClean="0">
                  <a:latin typeface="HGP創英角ﾎﾟｯﾌﾟ体" pitchFamily="50" charset="-128"/>
                  <a:ea typeface="HGP創英角ﾎﾟｯﾌﾟ体" pitchFamily="50" charset="-128"/>
                </a:rPr>
                <a:t>（小物７点＋ヘアアレンジ＋着付け＋記念写真</a:t>
              </a:r>
              <a:r>
                <a:rPr lang="en-US" altLang="ja-JP" sz="900" dirty="0" smtClean="0">
                  <a:latin typeface="HGP創英角ﾎﾟｯﾌﾟ体" pitchFamily="50" charset="-128"/>
                  <a:ea typeface="HGP創英角ﾎﾟｯﾌﾟ体" pitchFamily="50" charset="-128"/>
                </a:rPr>
                <a:t>2</a:t>
              </a:r>
              <a:r>
                <a:rPr lang="ja-JP" altLang="en-US" sz="900" dirty="0" smtClean="0">
                  <a:latin typeface="HGP創英角ﾎﾟｯﾌﾟ体" pitchFamily="50" charset="-128"/>
                  <a:ea typeface="HGP創英角ﾎﾟｯﾌﾟ体" pitchFamily="50" charset="-128"/>
                </a:rPr>
                <a:t>ポーズ</a:t>
              </a:r>
              <a:r>
                <a:rPr lang="en-US" altLang="ja-JP" sz="900" dirty="0" smtClean="0">
                  <a:latin typeface="HGP創英角ﾎﾟｯﾌﾟ体" pitchFamily="50" charset="-128"/>
                  <a:ea typeface="HGP創英角ﾎﾟｯﾌﾟ体" pitchFamily="50" charset="-128"/>
                </a:rPr>
                <a:t>1</a:t>
              </a:r>
              <a:r>
                <a:rPr lang="ja-JP" altLang="en-US" sz="900" dirty="0" smtClean="0">
                  <a:latin typeface="HGP創英角ﾎﾟｯﾌﾟ体" pitchFamily="50" charset="-128"/>
                  <a:ea typeface="HGP創英角ﾎﾟｯﾌﾟ体" pitchFamily="50" charset="-128"/>
                </a:rPr>
                <a:t>冊）</a:t>
              </a:r>
              <a:endParaRPr lang="en-US" altLang="ja-JP" sz="900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endParaRPr lang="en-US" altLang="ja-JP" sz="900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r>
                <a:rPr lang="en-US" altLang="ja-JP" sz="9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※</a:t>
              </a:r>
              <a:r>
                <a:rPr lang="ja-JP" altLang="en-US" sz="9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サポートパックは、生協で「着物＋袴」を</a:t>
              </a:r>
              <a:r>
                <a:rPr lang="ja-JP" altLang="en-US" sz="9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お申込みいただいた</a:t>
              </a:r>
              <a:r>
                <a:rPr lang="ja-JP" altLang="en-US" sz="9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方に限りご利用いただいけるパックです。</a:t>
              </a:r>
              <a:endParaRPr lang="en-US" altLang="ja-JP" sz="900" b="1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r>
                <a:rPr lang="ja-JP" altLang="en-US" sz="900" b="1" dirty="0" smtClean="0">
                  <a:latin typeface="HGP創英角ﾎﾟｯﾌﾟ体" pitchFamily="50" charset="-128"/>
                  <a:ea typeface="HGP創英角ﾎﾟｯﾌﾟ体" pitchFamily="50" charset="-128"/>
                </a:rPr>
                <a:t>　　詳しくはパンフレットをご覧ください。</a:t>
              </a:r>
              <a:endParaRPr lang="ja-JP" altLang="en-US" sz="900" b="1" dirty="0"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</p:grpSp>
      <p:pic>
        <p:nvPicPr>
          <p:cNvPr id="25" name="Picture 4" descr="C:\Users\nuph51051601\Pictures\ジョイフル③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4871" y="6516638"/>
            <a:ext cx="1017959" cy="144016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</p:pic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87119" y="6588646"/>
            <a:ext cx="986546" cy="1368152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27" name="Picture 9" descr="C:\Users\NUPH51~1\AppData\Local\Temp\ラビアン①.t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78607" y="6588646"/>
            <a:ext cx="1008112" cy="1426229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</p:pic>
      <p:sp>
        <p:nvSpPr>
          <p:cNvPr id="28" name="テキスト ボックス 27"/>
          <p:cNvSpPr txBox="1"/>
          <p:nvPr/>
        </p:nvSpPr>
        <p:spPr>
          <a:xfrm>
            <a:off x="1782663" y="3924350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0066"/>
                </a:solidFill>
              </a:rPr>
              <a:t>（ラビアンローゼ・ジョイフル恵利・鈴乃屋・丸昌）</a:t>
            </a:r>
            <a:endParaRPr kumimoji="1" lang="ja-JP" altLang="en-US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9）結婚式03_花嫁とブーケ">
  <a:themeElements>
    <a:clrScheme name="09）結婚式03_花嫁とブー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9）結婚式03_花嫁とブーケ">
      <a:majorFont>
        <a:latin typeface="ＭＳ Ｐ明朝"/>
        <a:ea typeface="ＭＳ Ｐ明朝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9）結婚式03_花嫁とブー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）結婚式03_花嫁とブーケ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）結婚式03_花嫁とブーケ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）結婚式03_花嫁とブーケ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）結婚式03_花嫁とブーケ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）結婚式03_花嫁とブーケ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）結婚式03_花嫁とブーケ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）結婚式03_花嫁とブーケ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）結婚式03_花嫁とブーケ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）結婚式03_花嫁とブーケ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）結婚式03_花嫁とブーケ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）結婚式03_花嫁とブーケ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09）結婚式03_花嫁とブーケ">
  <a:themeElements>
    <a:clrScheme name="09）結婚式03_花嫁とブー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9）結婚式03_花嫁とブーケ">
      <a:majorFont>
        <a:latin typeface="ＭＳ Ｐ明朝"/>
        <a:ea typeface="ＭＳ Ｐ明朝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9）結婚式03_花嫁とブー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）結婚式03_花嫁とブーケ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）結婚式03_花嫁とブーケ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）結婚式03_花嫁とブーケ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）結婚式03_花嫁とブーケ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）結婚式03_花嫁とブーケ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）結婚式03_花嫁とブーケ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）結婚式03_花嫁とブーケ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）結婚式03_花嫁とブーケ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）結婚式03_花嫁とブーケ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）結婚式03_花嫁とブーケ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）結婚式03_花嫁とブーケ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テーマ5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HG丸ｺﾞｼｯｸM-PRO"/>
        <a:ea typeface="HG丸ｺﾞｼｯｸM-PRO"/>
        <a:cs typeface=""/>
      </a:majorFont>
      <a:minorFont>
        <a:latin typeface="HG丸ｺﾞｼｯｸM-PRO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テーマ5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HG丸ｺﾞｼｯｸM-PRO"/>
        <a:ea typeface="HG丸ｺﾞｼｯｸM-PRO"/>
        <a:cs typeface=""/>
      </a:majorFont>
      <a:minorFont>
        <a:latin typeface="HG丸ｺﾞｼｯｸM-PRO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テーマ8">
  <a:themeElements>
    <a:clrScheme name="StackofBooksDesignTemplate_TP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ofBooksDesignTemplate_TP01159440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ckofBooksDesignTemplate_TP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和風織り目模様のデザイン テンプレート [3]">
  <a:themeElements>
    <a:clrScheme name="和風織り目模様のデザイン テンプレート [3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和風織り目模様のデザイン テンプレート [3]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和風織り目模様のデザイン テンプレート [3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花嫁とブーケ</Template>
  <TotalTime>2444</TotalTime>
  <Words>127</Words>
  <Application>Microsoft Office PowerPoint</Application>
  <PresentationFormat>ユーザー設定</PresentationFormat>
  <Paragraphs>38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6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09）結婚式03_花嫁とブーケ</vt:lpstr>
      <vt:lpstr>1_09）結婚式03_花嫁とブーケ</vt:lpstr>
      <vt:lpstr>テーマ5</vt:lpstr>
      <vt:lpstr>1_テーマ5</vt:lpstr>
      <vt:lpstr>テーマ8</vt:lpstr>
      <vt:lpstr>和風織り目模様のデザイン テンプレート [3]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nuph51051601</dc:creator>
  <cp:lastModifiedBy> </cp:lastModifiedBy>
  <cp:revision>272</cp:revision>
  <dcterms:created xsi:type="dcterms:W3CDTF">2010-06-21T06:55:51Z</dcterms:created>
  <dcterms:modified xsi:type="dcterms:W3CDTF">2015-06-26T05:24:57Z</dcterms:modified>
</cp:coreProperties>
</file>